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sldIdLst>
    <p:sldId id="256" r:id="rId2"/>
    <p:sldId id="258" r:id="rId3"/>
    <p:sldId id="259" r:id="rId4"/>
    <p:sldId id="260" r:id="rId5"/>
    <p:sldId id="261"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262" r:id="rId22"/>
    <p:sldId id="263" r:id="rId23"/>
    <p:sldId id="264" r:id="rId24"/>
    <p:sldId id="265" r:id="rId25"/>
    <p:sldId id="319" r:id="rId26"/>
    <p:sldId id="318" r:id="rId27"/>
    <p:sldId id="321" r:id="rId28"/>
    <p:sldId id="320" r:id="rId29"/>
    <p:sldId id="322" r:id="rId30"/>
    <p:sldId id="323" r:id="rId31"/>
    <p:sldId id="324" r:id="rId32"/>
    <p:sldId id="325" r:id="rId33"/>
    <p:sldId id="327" r:id="rId34"/>
    <p:sldId id="266" r:id="rId35"/>
    <p:sldId id="267" r:id="rId36"/>
    <p:sldId id="328" r:id="rId37"/>
    <p:sldId id="329" r:id="rId38"/>
    <p:sldId id="270" r:id="rId39"/>
    <p:sldId id="271" r:id="rId40"/>
    <p:sldId id="268"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6FEF20-7680-3923-E561-7F5BEBABF2DC}" name="Jara Molinos Fernández" initials="JMF" userId="S::jmolinos@freepikco.onmicrosoft.com::819debff-5354-45ae-8453-86143136ddec" providerId="AD"/>
  <p188:author id="{E9C53AC0-F940-C062-B9D5-39D78EA4783E}" name="Manuel León Sánchez" initials="MLS" userId="S::mleon@freepikco.onmicrosoft.com::687f66f5-f43f-41a9-ac21-b6d63107730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FF"/>
    <a:srgbClr val="AD9EE3"/>
    <a:srgbClr val="F3BB30"/>
    <a:srgbClr val="BAD6F1"/>
    <a:srgbClr val="B5D0EB"/>
    <a:srgbClr val="ABB2FC"/>
    <a:srgbClr val="000000"/>
    <a:srgbClr val="E7C9F3"/>
    <a:srgbClr val="CFAFE7"/>
    <a:srgbClr val="B684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93792" autoAdjust="0"/>
  </p:normalViewPr>
  <p:slideViewPr>
    <p:cSldViewPr snapToGrid="0" showGuides="1">
      <p:cViewPr varScale="1">
        <p:scale>
          <a:sx n="102" d="100"/>
          <a:sy n="102" d="100"/>
        </p:scale>
        <p:origin x="1066" y="15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7BF641-E87C-4868-AE4A-7668A05F95D8}" type="datetimeFigureOut">
              <a:rPr lang="es-ES" smtClean="0"/>
              <a:t>10/04/2023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4F5AA-3CC3-485B-8229-2F3C9DC47067}" type="slidenum">
              <a:rPr lang="es-ES" smtClean="0"/>
              <a:t>‹#›</a:t>
            </a:fld>
            <a:endParaRPr lang="es-ES"/>
          </a:p>
        </p:txBody>
      </p:sp>
    </p:spTree>
    <p:extLst>
      <p:ext uri="{BB962C8B-B14F-4D97-AF65-F5344CB8AC3E}">
        <p14:creationId xmlns:p14="http://schemas.microsoft.com/office/powerpoint/2010/main" val="116476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8B4F5AA-3CC3-485B-8229-2F3C9DC47067}" type="slidenum">
              <a:rPr lang="es-ES" smtClean="0"/>
              <a:t>1</a:t>
            </a:fld>
            <a:endParaRPr lang="es-ES" dirty="0"/>
          </a:p>
        </p:txBody>
      </p:sp>
    </p:spTree>
    <p:extLst>
      <p:ext uri="{BB962C8B-B14F-4D97-AF65-F5344CB8AC3E}">
        <p14:creationId xmlns:p14="http://schemas.microsoft.com/office/powerpoint/2010/main" val="357128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bit.ly/3A1uf1Q"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4A8FEC2-FECF-91B5-FF3D-1D5D4AE240DD}"/>
              </a:ext>
            </a:extLst>
          </p:cNvPr>
          <p:cNvSpPr>
            <a:spLocks noGrp="1"/>
          </p:cNvSpPr>
          <p:nvPr>
            <p:ph type="ctrTitle" hasCustomPrompt="1"/>
          </p:nvPr>
        </p:nvSpPr>
        <p:spPr>
          <a:xfrm>
            <a:off x="1668780" y="720241"/>
            <a:ext cx="5806440" cy="2848865"/>
          </a:xfrm>
        </p:spPr>
        <p:txBody>
          <a:bodyPr anchor="b">
            <a:noAutofit/>
          </a:bodyPr>
          <a:lstStyle>
            <a:lvl1pPr algn="ctr">
              <a:defRPr sz="9000">
                <a:latin typeface="Staatliches" pitchFamily="2" charset="0"/>
              </a:defRPr>
            </a:lvl1pPr>
          </a:lstStyle>
          <a:p>
            <a:r>
              <a:rPr lang="en-US" dirty="0"/>
              <a:t>Click to edit Master title style</a:t>
            </a:r>
          </a:p>
        </p:txBody>
      </p:sp>
      <p:sp>
        <p:nvSpPr>
          <p:cNvPr id="17" name="Subtitle 2">
            <a:extLst>
              <a:ext uri="{FF2B5EF4-FFF2-40B4-BE49-F238E27FC236}">
                <a16:creationId xmlns:a16="http://schemas.microsoft.com/office/drawing/2014/main" id="{1D569B72-51DC-BE58-9871-32C9EA8303F6}"/>
              </a:ext>
            </a:extLst>
          </p:cNvPr>
          <p:cNvSpPr>
            <a:spLocks noGrp="1"/>
          </p:cNvSpPr>
          <p:nvPr>
            <p:ph type="subTitle" idx="1" hasCustomPrompt="1"/>
          </p:nvPr>
        </p:nvSpPr>
        <p:spPr>
          <a:xfrm>
            <a:off x="3334355" y="3617490"/>
            <a:ext cx="2475290"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543455"/>
            <a:ext cx="7696200" cy="1307154"/>
          </a:xfrm>
        </p:spPr>
        <p:txBody>
          <a:bodyPr>
            <a:normAutofit/>
          </a:bodyPr>
          <a:lstStyle>
            <a:lvl1pPr algn="ctr">
              <a:defRPr sz="4800"/>
            </a:lvl1pPr>
          </a:lstStyle>
          <a:p>
            <a:r>
              <a:rPr lang="en-US" dirty="0"/>
              <a:t>Click to edit Master title style</a:t>
            </a:r>
          </a:p>
        </p:txBody>
      </p:sp>
      <p:sp>
        <p:nvSpPr>
          <p:cNvPr id="2" name="Text Placeholder 3">
            <a:extLst>
              <a:ext uri="{FF2B5EF4-FFF2-40B4-BE49-F238E27FC236}">
                <a16:creationId xmlns:a16="http://schemas.microsoft.com/office/drawing/2014/main" id="{893BF9AB-B16E-A26A-BFF2-D1279E11B80C}"/>
              </a:ext>
            </a:extLst>
          </p:cNvPr>
          <p:cNvSpPr>
            <a:spLocks noGrp="1"/>
          </p:cNvSpPr>
          <p:nvPr>
            <p:ph type="body" sz="half" idx="2"/>
          </p:nvPr>
        </p:nvSpPr>
        <p:spPr>
          <a:xfrm>
            <a:off x="723900" y="2850609"/>
            <a:ext cx="7696200" cy="495705"/>
          </a:xfrm>
        </p:spPr>
        <p:txBody>
          <a:bodyPr>
            <a:normAutofit/>
          </a:bodyPr>
          <a:lstStyle>
            <a:lvl1pPr marL="0" indent="0" algn="ctr">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45" name="Imagen 44" descr="Un dibujo de un animal&#10;&#10;Descripción generada automáticamente con confianza baja">
            <a:extLst>
              <a:ext uri="{FF2B5EF4-FFF2-40B4-BE49-F238E27FC236}">
                <a16:creationId xmlns:a16="http://schemas.microsoft.com/office/drawing/2014/main" id="{4884DA22-FB37-CC61-F72B-C346C0937F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79" t="37162" r="83888" b="19636"/>
          <a:stretch/>
        </p:blipFill>
        <p:spPr>
          <a:xfrm rot="21136873" flipH="1" flipV="1">
            <a:off x="-138113" y="-105914"/>
            <a:ext cx="1724025" cy="2786969"/>
          </a:xfrm>
          <a:prstGeom prst="rect">
            <a:avLst/>
          </a:prstGeom>
        </p:spPr>
      </p:pic>
      <p:pic>
        <p:nvPicPr>
          <p:cNvPr id="46" name="Imagen 45" descr="Icono&#10;&#10;Descripción generada automáticamente">
            <a:extLst>
              <a:ext uri="{FF2B5EF4-FFF2-40B4-BE49-F238E27FC236}">
                <a16:creationId xmlns:a16="http://schemas.microsoft.com/office/drawing/2014/main" id="{070C2179-2569-3F3C-30CC-D4370B0E36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848" t="24065" r="2121" b="37755"/>
          <a:stretch/>
        </p:blipFill>
        <p:spPr>
          <a:xfrm flipV="1">
            <a:off x="-38900" y="-32369"/>
            <a:ext cx="1009571" cy="802102"/>
          </a:xfrm>
          <a:prstGeom prst="rect">
            <a:avLst/>
          </a:prstGeom>
        </p:spPr>
      </p:pic>
      <p:pic>
        <p:nvPicPr>
          <p:cNvPr id="4" name="Imagen 3" descr="Forma&#10;&#10;Descripción generada automáticamente">
            <a:extLst>
              <a:ext uri="{FF2B5EF4-FFF2-40B4-BE49-F238E27FC236}">
                <a16:creationId xmlns:a16="http://schemas.microsoft.com/office/drawing/2014/main" id="{A0FDA114-D61F-53ED-3494-7437E175946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a:off x="-585017" y="4318687"/>
            <a:ext cx="1097627" cy="544726"/>
          </a:xfrm>
          <a:prstGeom prst="rect">
            <a:avLst/>
          </a:prstGeom>
        </p:spPr>
      </p:pic>
      <p:sp>
        <p:nvSpPr>
          <p:cNvPr id="6" name="Title 1">
            <a:extLst>
              <a:ext uri="{FF2B5EF4-FFF2-40B4-BE49-F238E27FC236}">
                <a16:creationId xmlns:a16="http://schemas.microsoft.com/office/drawing/2014/main" id="{AECC3FA0-1A96-8F10-353E-13501EB5A5BB}"/>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hasCustomPrompt="1"/>
          </p:nvPr>
        </p:nvSpPr>
        <p:spPr>
          <a:xfrm>
            <a:off x="2185456"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hasCustomPrompt="1"/>
          </p:nvPr>
        </p:nvSpPr>
        <p:spPr>
          <a:xfrm>
            <a:off x="879732" y="2548107"/>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hasCustomPrompt="1"/>
          </p:nvPr>
        </p:nvSpPr>
        <p:spPr>
          <a:xfrm>
            <a:off x="2185456"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3" name="Text Placeholder 2">
            <a:extLst>
              <a:ext uri="{FF2B5EF4-FFF2-40B4-BE49-F238E27FC236}">
                <a16:creationId xmlns:a16="http://schemas.microsoft.com/office/drawing/2014/main" id="{FE7B5AEF-C08F-9D9A-49D3-910C9A50612F}"/>
              </a:ext>
            </a:extLst>
          </p:cNvPr>
          <p:cNvSpPr>
            <a:spLocks noGrp="1"/>
          </p:cNvSpPr>
          <p:nvPr>
            <p:ph type="body" idx="21" hasCustomPrompt="1"/>
          </p:nvPr>
        </p:nvSpPr>
        <p:spPr>
          <a:xfrm>
            <a:off x="5955397" y="2784207"/>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4" name="Text Placeholder 2">
            <a:extLst>
              <a:ext uri="{FF2B5EF4-FFF2-40B4-BE49-F238E27FC236}">
                <a16:creationId xmlns:a16="http://schemas.microsoft.com/office/drawing/2014/main" id="{BE8BE305-AD7E-F4F6-AA38-4181064113AB}"/>
              </a:ext>
            </a:extLst>
          </p:cNvPr>
          <p:cNvSpPr>
            <a:spLocks noGrp="1"/>
          </p:cNvSpPr>
          <p:nvPr>
            <p:ph type="body" idx="22" hasCustomPrompt="1"/>
          </p:nvPr>
        </p:nvSpPr>
        <p:spPr>
          <a:xfrm>
            <a:off x="4643874" y="2548107"/>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5" name="Text Placeholder 2">
            <a:extLst>
              <a:ext uri="{FF2B5EF4-FFF2-40B4-BE49-F238E27FC236}">
                <a16:creationId xmlns:a16="http://schemas.microsoft.com/office/drawing/2014/main" id="{59D2C4A4-11EF-352D-1148-EBCE026093DD}"/>
              </a:ext>
            </a:extLst>
          </p:cNvPr>
          <p:cNvSpPr>
            <a:spLocks noGrp="1"/>
          </p:cNvSpPr>
          <p:nvPr>
            <p:ph type="body" idx="23" hasCustomPrompt="1"/>
          </p:nvPr>
        </p:nvSpPr>
        <p:spPr>
          <a:xfrm>
            <a:off x="5955397" y="2437620"/>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6" name="Text Placeholder 2">
            <a:extLst>
              <a:ext uri="{FF2B5EF4-FFF2-40B4-BE49-F238E27FC236}">
                <a16:creationId xmlns:a16="http://schemas.microsoft.com/office/drawing/2014/main" id="{6F84C1D4-2515-5DA2-CB33-5461C84DE5E8}"/>
              </a:ext>
            </a:extLst>
          </p:cNvPr>
          <p:cNvSpPr>
            <a:spLocks noGrp="1"/>
          </p:cNvSpPr>
          <p:nvPr>
            <p:ph type="body" idx="24" hasCustomPrompt="1"/>
          </p:nvPr>
        </p:nvSpPr>
        <p:spPr>
          <a:xfrm>
            <a:off x="2185456"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7" name="Text Placeholder 2">
            <a:extLst>
              <a:ext uri="{FF2B5EF4-FFF2-40B4-BE49-F238E27FC236}">
                <a16:creationId xmlns:a16="http://schemas.microsoft.com/office/drawing/2014/main" id="{F17137BC-B422-7845-F0F2-7CCD734F646D}"/>
              </a:ext>
            </a:extLst>
          </p:cNvPr>
          <p:cNvSpPr>
            <a:spLocks noGrp="1"/>
          </p:cNvSpPr>
          <p:nvPr>
            <p:ph type="body" idx="25" hasCustomPrompt="1"/>
          </p:nvPr>
        </p:nvSpPr>
        <p:spPr>
          <a:xfrm>
            <a:off x="879732" y="3750498"/>
            <a:ext cx="1299925"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8" name="Text Placeholder 2">
            <a:extLst>
              <a:ext uri="{FF2B5EF4-FFF2-40B4-BE49-F238E27FC236}">
                <a16:creationId xmlns:a16="http://schemas.microsoft.com/office/drawing/2014/main" id="{600947E3-9F4B-64B2-9013-1D106AEA0086}"/>
              </a:ext>
            </a:extLst>
          </p:cNvPr>
          <p:cNvSpPr>
            <a:spLocks noGrp="1"/>
          </p:cNvSpPr>
          <p:nvPr>
            <p:ph type="body" idx="26" hasCustomPrompt="1"/>
          </p:nvPr>
        </p:nvSpPr>
        <p:spPr>
          <a:xfrm>
            <a:off x="2185456"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9" name="Text Placeholder 2">
            <a:extLst>
              <a:ext uri="{FF2B5EF4-FFF2-40B4-BE49-F238E27FC236}">
                <a16:creationId xmlns:a16="http://schemas.microsoft.com/office/drawing/2014/main" id="{4DF544F3-CE43-61D9-C801-6E5C95CC7000}"/>
              </a:ext>
            </a:extLst>
          </p:cNvPr>
          <p:cNvSpPr>
            <a:spLocks noGrp="1"/>
          </p:cNvSpPr>
          <p:nvPr>
            <p:ph type="body" idx="27" hasCustomPrompt="1"/>
          </p:nvPr>
        </p:nvSpPr>
        <p:spPr>
          <a:xfrm>
            <a:off x="5955397" y="3986598"/>
            <a:ext cx="2343653" cy="513320"/>
          </a:xfrm>
        </p:spPr>
        <p:txBody>
          <a:bodyPr>
            <a:noAutofit/>
          </a:bodyPr>
          <a:lstStyle>
            <a:lvl1pPr marL="0" indent="0" algn="l">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0" name="Text Placeholder 2">
            <a:extLst>
              <a:ext uri="{FF2B5EF4-FFF2-40B4-BE49-F238E27FC236}">
                <a16:creationId xmlns:a16="http://schemas.microsoft.com/office/drawing/2014/main" id="{0F1D6513-B55D-B47F-93D1-0BE186DA35BD}"/>
              </a:ext>
            </a:extLst>
          </p:cNvPr>
          <p:cNvSpPr>
            <a:spLocks noGrp="1"/>
          </p:cNvSpPr>
          <p:nvPr>
            <p:ph type="body" idx="28" hasCustomPrompt="1"/>
          </p:nvPr>
        </p:nvSpPr>
        <p:spPr>
          <a:xfrm>
            <a:off x="4643874" y="3750498"/>
            <a:ext cx="1305724" cy="749420"/>
          </a:xfrm>
        </p:spPr>
        <p:txBody>
          <a:bodyPr anchor="ctr">
            <a:noAutofit/>
          </a:bodyPr>
          <a:lstStyle>
            <a:lvl1pPr marL="0" indent="0" algn="r">
              <a:buNone/>
              <a:defRPr sz="9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1" name="Text Placeholder 2">
            <a:extLst>
              <a:ext uri="{FF2B5EF4-FFF2-40B4-BE49-F238E27FC236}">
                <a16:creationId xmlns:a16="http://schemas.microsoft.com/office/drawing/2014/main" id="{E5B9A0DA-7F92-F155-EF5F-FA6BFFCEB8E4}"/>
              </a:ext>
            </a:extLst>
          </p:cNvPr>
          <p:cNvSpPr>
            <a:spLocks noGrp="1"/>
          </p:cNvSpPr>
          <p:nvPr>
            <p:ph type="body" idx="29" hasCustomPrompt="1"/>
          </p:nvPr>
        </p:nvSpPr>
        <p:spPr>
          <a:xfrm>
            <a:off x="5955397" y="3640011"/>
            <a:ext cx="2343653" cy="392481"/>
          </a:xfrm>
        </p:spPr>
        <p:txBody>
          <a:bodyPr anchor="b">
            <a:noAutofit/>
          </a:bodyPr>
          <a:lstStyle>
            <a:lvl1pPr marL="0" indent="0" algn="l">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pic>
        <p:nvPicPr>
          <p:cNvPr id="43" name="Imagen 42" descr="Forma&#10;&#10;Descripción generada automáticamente">
            <a:extLst>
              <a:ext uri="{FF2B5EF4-FFF2-40B4-BE49-F238E27FC236}">
                <a16:creationId xmlns:a16="http://schemas.microsoft.com/office/drawing/2014/main" id="{858ADF4B-6A25-92E3-75CC-B385023F4F9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337" t="11190" r="6996" b="12346"/>
          <a:stretch/>
        </p:blipFill>
        <p:spPr>
          <a:xfrm flipV="1">
            <a:off x="7422300" y="252920"/>
            <a:ext cx="2286955" cy="1134961"/>
          </a:xfrm>
          <a:prstGeom prst="rect">
            <a:avLst/>
          </a:prstGeom>
        </p:spPr>
      </p:pic>
      <p:pic>
        <p:nvPicPr>
          <p:cNvPr id="44" name="Imagen 43" descr="Patrón de fondo&#10;&#10;Descripción generada automáticamente con confianza baja">
            <a:extLst>
              <a:ext uri="{FF2B5EF4-FFF2-40B4-BE49-F238E27FC236}">
                <a16:creationId xmlns:a16="http://schemas.microsoft.com/office/drawing/2014/main" id="{D1F444CB-35F5-219C-08E9-25DEC4C2333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5001" t="37086" r="2754" b="19907"/>
          <a:stretch/>
        </p:blipFill>
        <p:spPr>
          <a:xfrm flipH="1">
            <a:off x="8197664" y="4107437"/>
            <a:ext cx="946335" cy="1029134"/>
          </a:xfrm>
          <a:prstGeom prst="rect">
            <a:avLst/>
          </a:prstGeom>
        </p:spPr>
      </p:pic>
    </p:spTree>
    <p:extLst>
      <p:ext uri="{BB962C8B-B14F-4D97-AF65-F5344CB8AC3E}">
        <p14:creationId xmlns:p14="http://schemas.microsoft.com/office/powerpoint/2010/main" val="18413716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14:presetBounceEnd="5091">
                                      <p:stCondLst>
                                        <p:cond delay="100"/>
                                      </p:stCondLst>
                                      <p:childTnLst>
                                        <p:animMotion origin="layout" path="M -3.88889E-6 3.20988E-6 L 0.01667 0.01697 " pathEditMode="relative" rAng="0" ptsTypes="AA" p14:bounceEnd="5091">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9000" decel="8000" autoRev="1" fill="hold" nodeType="withEffect">
                                      <p:stCondLst>
                                        <p:cond delay="100"/>
                                      </p:stCondLst>
                                      <p:childTnLst>
                                        <p:animMotion origin="layout" path="M 1.94444E-6 -4.93827E-6 L -0.0099 -0.02777 " pathEditMode="relative" rAng="0" ptsTypes="AA">
                                          <p:cBhvr>
                                            <p:cTn id="6" dur="2750" fill="hold"/>
                                            <p:tgtEl>
                                              <p:spTgt spid="46"/>
                                            </p:tgtEl>
                                            <p:attrNameLst>
                                              <p:attrName>ppt_x</p:attrName>
                                              <p:attrName>ppt_y</p:attrName>
                                            </p:attrNameLst>
                                          </p:cBhvr>
                                          <p:rCtr x="-503" y="-1389"/>
                                        </p:animMotion>
                                      </p:childTnLst>
                                    </p:cTn>
                                  </p:par>
                                  <p:par>
                                    <p:cTn id="7" presetID="8" presetClass="emph" presetSubtype="0" repeatCount="indefinite" accel="2500" autoRev="1" fill="hold" nodeType="withEffect">
                                      <p:stCondLst>
                                        <p:cond delay="0"/>
                                      </p:stCondLst>
                                      <p:childTnLst>
                                        <p:animRot by="300000">
                                          <p:cBhvr>
                                            <p:cTn id="8" dur="6750" fill="hold"/>
                                            <p:tgtEl>
                                              <p:spTgt spid="46"/>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33333E-6 1.35802E-6 L -8.33333E-7 -3.08642E-6 " pathEditMode="relative" rAng="0" ptsTypes="AA">
                                          <p:cBhvr>
                                            <p:cTn id="10" dur="4500" fill="hold"/>
                                            <p:tgtEl>
                                              <p:spTgt spid="45"/>
                                            </p:tgtEl>
                                            <p:attrNameLst>
                                              <p:attrName>ppt_x</p:attrName>
                                              <p:attrName>ppt_y</p:attrName>
                                            </p:attrNameLst>
                                          </p:cBhvr>
                                          <p:rCtr x="434" y="957"/>
                                        </p:animMotion>
                                      </p:childTnLst>
                                    </p:cTn>
                                  </p:par>
                                  <p:par>
                                    <p:cTn id="11" presetID="8" presetClass="emph" presetSubtype="0" repeatCount="indefinite" accel="2500" autoRev="1" fill="hold" nodeType="withEffect">
                                      <p:stCondLst>
                                        <p:cond delay="0"/>
                                      </p:stCondLst>
                                      <p:childTnLst>
                                        <p:animRot by="300000">
                                          <p:cBhvr>
                                            <p:cTn id="12" dur="3500" fill="hold"/>
                                            <p:tgtEl>
                                              <p:spTgt spid="45"/>
                                            </p:tgtEl>
                                            <p:attrNameLst>
                                              <p:attrName>r</p:attrName>
                                            </p:attrNameLst>
                                          </p:cBhvr>
                                        </p:animRot>
                                      </p:childTnLst>
                                    </p:cTn>
                                  </p:par>
                                  <p:par>
                                    <p:cTn id="13" presetID="35" presetClass="path" presetSubtype="0" repeatCount="indefinite" accel="29000" decel="26000" autoRev="1" fill="hold" nodeType="withEffect">
                                      <p:stCondLst>
                                        <p:cond delay="0"/>
                                      </p:stCondLst>
                                      <p:childTnLst>
                                        <p:animMotion origin="layout" path="M 0.03489 -2.59259E-6 L -0.0349 -2.59259E-6 " pathEditMode="relative" rAng="0" ptsTypes="AA">
                                          <p:cBhvr>
                                            <p:cTn id="14" dur="4750" fill="hold"/>
                                            <p:tgtEl>
                                              <p:spTgt spid="4"/>
                                            </p:tgtEl>
                                            <p:attrNameLst>
                                              <p:attrName>ppt_x</p:attrName>
                                              <p:attrName>ppt_y</p:attrName>
                                            </p:attrNameLst>
                                          </p:cBhvr>
                                          <p:rCtr x="-3490" y="0"/>
                                        </p:animMotion>
                                      </p:childTnLst>
                                    </p:cTn>
                                  </p:par>
                                  <p:par>
                                    <p:cTn id="15" presetID="35" presetClass="path" presetSubtype="0" repeatCount="indefinite" accel="29000" decel="26000" autoRev="1" fill="hold" nodeType="withEffect">
                                      <p:stCondLst>
                                        <p:cond delay="0"/>
                                      </p:stCondLst>
                                      <p:childTnLst>
                                        <p:animMotion origin="layout" path="M -1.94444E-6 7.40741E-7 L 0.07136 0.00062 " pathEditMode="relative" rAng="0" ptsTypes="AA">
                                          <p:cBhvr>
                                            <p:cTn id="16" dur="7250" fill="hold"/>
                                            <p:tgtEl>
                                              <p:spTgt spid="43"/>
                                            </p:tgtEl>
                                            <p:attrNameLst>
                                              <p:attrName>ppt_x</p:attrName>
                                              <p:attrName>ppt_y</p:attrName>
                                            </p:attrNameLst>
                                          </p:cBhvr>
                                          <p:rCtr x="3559" y="31"/>
                                        </p:animMotion>
                                      </p:childTnLst>
                                    </p:cTn>
                                  </p:par>
                                  <p:par>
                                    <p:cTn id="17" presetID="42" presetClass="path" presetSubtype="0" repeatCount="indefinite" accel="3636" autoRev="1" fill="hold" nodeType="withEffect">
                                      <p:stCondLst>
                                        <p:cond delay="100"/>
                                      </p:stCondLst>
                                      <p:childTnLst>
                                        <p:animMotion origin="layout" path="M -3.88889E-6 3.20988E-6 L 0.01667 0.01697 " pathEditMode="relative" rAng="0" ptsTypes="AA">
                                          <p:cBhvr>
                                            <p:cTn id="18" dur="6750" fill="hold"/>
                                            <p:tgtEl>
                                              <p:spTgt spid="44"/>
                                            </p:tgtEl>
                                            <p:attrNameLst>
                                              <p:attrName>ppt_x</p:attrName>
                                              <p:attrName>ppt_y</p:attrName>
                                            </p:attrNameLst>
                                          </p:cBhvr>
                                          <p:rCtr x="833" y="833"/>
                                        </p:animMotion>
                                      </p:childTnLst>
                                    </p:cTn>
                                  </p:par>
                                  <p:par>
                                    <p:cTn id="19" presetID="8" presetClass="emph" presetSubtype="0" repeatCount="indefinite" accel="2500" autoRev="1" fill="hold" nodeType="withEffect">
                                      <p:stCondLst>
                                        <p:cond delay="0"/>
                                      </p:stCondLst>
                                      <p:childTnLst>
                                        <p:animRot by="300000">
                                          <p:cBhvr>
                                            <p:cTn id="20" dur="3500" fill="hold"/>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three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3" name="Imagen 2" descr="Patrón de fondo&#10;&#10;Descripción generada automáticamente con confianza baja">
            <a:extLst>
              <a:ext uri="{FF2B5EF4-FFF2-40B4-BE49-F238E27FC236}">
                <a16:creationId xmlns:a16="http://schemas.microsoft.com/office/drawing/2014/main" id="{B690FEAF-33B5-F61C-2DA5-14CA24C601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397" t="16723" r="2755" b="29165"/>
          <a:stretch/>
        </p:blipFill>
        <p:spPr>
          <a:xfrm flipV="1">
            <a:off x="-219456" y="-146304"/>
            <a:ext cx="2113452" cy="2155212"/>
          </a:xfrm>
          <a:prstGeom prst="rect">
            <a:avLst/>
          </a:prstGeom>
        </p:spPr>
      </p:pic>
      <p:pic>
        <p:nvPicPr>
          <p:cNvPr id="4" name="Imagen 3" descr="Icono&#10;&#10;Descripción generada automáticamente">
            <a:extLst>
              <a:ext uri="{FF2B5EF4-FFF2-40B4-BE49-F238E27FC236}">
                <a16:creationId xmlns:a16="http://schemas.microsoft.com/office/drawing/2014/main" id="{8F0012EA-1473-2683-7104-3B23D54FB9E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4940" t="24065" r="2121" b="30791"/>
          <a:stretch/>
        </p:blipFill>
        <p:spPr>
          <a:xfrm flipV="1">
            <a:off x="-219456" y="-146304"/>
            <a:ext cx="1230203" cy="948406"/>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6EA473EE-1193-80B3-A755-640880912BD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080" t="41356" r="63618" b="19537"/>
          <a:stretch/>
        </p:blipFill>
        <p:spPr>
          <a:xfrm>
            <a:off x="6548876" y="3433034"/>
            <a:ext cx="3090067" cy="1925349"/>
          </a:xfrm>
          <a:prstGeom prst="rect">
            <a:avLst/>
          </a:prstGeom>
        </p:spPr>
      </p:pic>
      <p:pic>
        <p:nvPicPr>
          <p:cNvPr id="12" name="Imagen 11" descr="Icono&#10;&#10;Descripción generada automáticamente">
            <a:extLst>
              <a:ext uri="{FF2B5EF4-FFF2-40B4-BE49-F238E27FC236}">
                <a16:creationId xmlns:a16="http://schemas.microsoft.com/office/drawing/2014/main" id="{9E514C81-7847-D8E9-17C9-261CDCD38C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41" t="25327" r="75446" b="24553"/>
          <a:stretch/>
        </p:blipFill>
        <p:spPr>
          <a:xfrm>
            <a:off x="8508050" y="4119178"/>
            <a:ext cx="862144" cy="1065409"/>
          </a:xfrm>
          <a:prstGeom prst="rect">
            <a:avLst/>
          </a:prstGeom>
        </p:spPr>
      </p:pic>
      <p:pic>
        <p:nvPicPr>
          <p:cNvPr id="13" name="Imagen 12" descr="Forma&#10;&#10;Descripción generada automáticamente">
            <a:extLst>
              <a:ext uri="{FF2B5EF4-FFF2-40B4-BE49-F238E27FC236}">
                <a16:creationId xmlns:a16="http://schemas.microsoft.com/office/drawing/2014/main" id="{10C80013-7BCA-F5D9-52A6-60A97810332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8508050" y="750134"/>
            <a:ext cx="1097627" cy="544726"/>
          </a:xfrm>
          <a:prstGeom prst="rect">
            <a:avLst/>
          </a:prstGeom>
        </p:spPr>
      </p:pic>
      <p:pic>
        <p:nvPicPr>
          <p:cNvPr id="14" name="Imagen 13" descr="Forma&#10;&#10;Descripción generada automáticamente">
            <a:extLst>
              <a:ext uri="{FF2B5EF4-FFF2-40B4-BE49-F238E27FC236}">
                <a16:creationId xmlns:a16="http://schemas.microsoft.com/office/drawing/2014/main" id="{C38CF12A-4A7A-1C33-EBCC-33B9395258E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6337" t="11190" r="6996" b="12346"/>
          <a:stretch/>
        </p:blipFill>
        <p:spPr>
          <a:xfrm flipH="1">
            <a:off x="-1717605" y="3516922"/>
            <a:ext cx="2286955" cy="1134961"/>
          </a:xfrm>
          <a:prstGeom prst="rect">
            <a:avLst/>
          </a:prstGeom>
        </p:spPr>
      </p:pic>
      <p:sp>
        <p:nvSpPr>
          <p:cNvPr id="17" name="Title 1">
            <a:extLst>
              <a:ext uri="{FF2B5EF4-FFF2-40B4-BE49-F238E27FC236}">
                <a16:creationId xmlns:a16="http://schemas.microsoft.com/office/drawing/2014/main" id="{1ECA7D9E-5D15-9EE5-960E-BEA077683BB1}"/>
              </a:ext>
            </a:extLst>
          </p:cNvPr>
          <p:cNvSpPr>
            <a:spLocks noGrp="1"/>
          </p:cNvSpPr>
          <p:nvPr>
            <p:ph type="ctrTitle" hasCustomPrompt="1"/>
          </p:nvPr>
        </p:nvSpPr>
        <p:spPr>
          <a:xfrm>
            <a:off x="3098202" y="552452"/>
            <a:ext cx="294759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8" name="Text Placeholder 2">
            <a:extLst>
              <a:ext uri="{FF2B5EF4-FFF2-40B4-BE49-F238E27FC236}">
                <a16:creationId xmlns:a16="http://schemas.microsoft.com/office/drawing/2014/main" id="{EA845ED0-E9B3-AF6F-F7B1-F10BED631D17}"/>
              </a:ext>
            </a:extLst>
          </p:cNvPr>
          <p:cNvSpPr>
            <a:spLocks noGrp="1"/>
          </p:cNvSpPr>
          <p:nvPr>
            <p:ph type="body" idx="24" hasCustomPrompt="1"/>
          </p:nvPr>
        </p:nvSpPr>
        <p:spPr>
          <a:xfrm>
            <a:off x="1333537"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455BB8BC-EE89-19B8-9A87-B1CEA9F1B0FF}"/>
              </a:ext>
            </a:extLst>
          </p:cNvPr>
          <p:cNvSpPr>
            <a:spLocks noGrp="1"/>
          </p:cNvSpPr>
          <p:nvPr>
            <p:ph type="body" idx="26" hasCustomPrompt="1"/>
          </p:nvPr>
        </p:nvSpPr>
        <p:spPr>
          <a:xfrm>
            <a:off x="1333537"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44248892-F36C-F174-33BB-A8CA25A8615C}"/>
              </a:ext>
            </a:extLst>
          </p:cNvPr>
          <p:cNvSpPr>
            <a:spLocks noGrp="1"/>
          </p:cNvSpPr>
          <p:nvPr>
            <p:ph type="body" idx="27" hasCustomPrompt="1"/>
          </p:nvPr>
        </p:nvSpPr>
        <p:spPr>
          <a:xfrm>
            <a:off x="3583204"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8D05051B-2464-AE17-9811-1EABA02664CC}"/>
              </a:ext>
            </a:extLst>
          </p:cNvPr>
          <p:cNvSpPr>
            <a:spLocks noGrp="1"/>
          </p:cNvSpPr>
          <p:nvPr>
            <p:ph type="body" idx="28" hasCustomPrompt="1"/>
          </p:nvPr>
        </p:nvSpPr>
        <p:spPr>
          <a:xfrm>
            <a:off x="3583204"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EFDA4EC2-74F0-9B6A-E27F-C33012C2CC1A}"/>
              </a:ext>
            </a:extLst>
          </p:cNvPr>
          <p:cNvSpPr>
            <a:spLocks noGrp="1"/>
          </p:cNvSpPr>
          <p:nvPr>
            <p:ph type="body" idx="29" hasCustomPrompt="1"/>
          </p:nvPr>
        </p:nvSpPr>
        <p:spPr>
          <a:xfrm>
            <a:off x="5832871" y="3508882"/>
            <a:ext cx="1988314"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6002D09A-99EB-3AFF-1451-1E126091C7CC}"/>
              </a:ext>
            </a:extLst>
          </p:cNvPr>
          <p:cNvSpPr>
            <a:spLocks noGrp="1"/>
          </p:cNvSpPr>
          <p:nvPr>
            <p:ph type="body" idx="30" hasCustomPrompt="1"/>
          </p:nvPr>
        </p:nvSpPr>
        <p:spPr>
          <a:xfrm>
            <a:off x="5832871" y="3162296"/>
            <a:ext cx="1988314"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87130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2517 0.04228 L 5.55556E-7 3.7037E-7 " pathEditMode="relative" rAng="0" ptsTypes="AA" p14:bounceEnd="5091">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5"/>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0.01545 0.01204 L -5.55556E-7 -9.87654E-7 " pathEditMode="relative" rAng="0" ptsTypes="AA" p14:bounceEnd="5091">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8.33333E-7 -2.46914E-7 L 0.00538 -0.01049 " pathEditMode="relative" rAng="0" ptsTypes="AA">
                                          <p:cBhvr>
                                            <p:cTn id="6" dur="5500" fill="hold"/>
                                            <p:tgtEl>
                                              <p:spTgt spid="4"/>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4"/>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3.05556E-6 -4.19753E-6 L 0.00539 -0.01049 " pathEditMode="relative" rAng="0" ptsTypes="AA">
                                          <p:cBhvr>
                                            <p:cTn id="10" dur="4500" fill="hold"/>
                                            <p:tgtEl>
                                              <p:spTgt spid="3"/>
                                            </p:tgtEl>
                                            <p:attrNameLst>
                                              <p:attrName>ppt_x</p:attrName>
                                              <p:attrName>ppt_y</p:attrName>
                                            </p:attrNameLst>
                                          </p:cBhvr>
                                          <p:rCtr x="260" y="-525"/>
                                        </p:animMotion>
                                      </p:childTnLst>
                                    </p:cTn>
                                  </p:par>
                                  <p:par>
                                    <p:cTn id="11" presetID="8" presetClass="emph" presetSubtype="0" repeatCount="indefinite" accel="2500" autoRev="1" fill="hold" nodeType="withEffect">
                                      <p:stCondLst>
                                        <p:cond delay="0"/>
                                      </p:stCondLst>
                                      <p:childTnLst>
                                        <p:animRot by="300000">
                                          <p:cBhvr>
                                            <p:cTn id="12" dur="3500" fill="hold"/>
                                            <p:tgtEl>
                                              <p:spTgt spid="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2517 0.04228 L 5.55556E-7 3.7037E-7 " pathEditMode="relative" rAng="0" ptsTypes="AA">
                                          <p:cBhvr>
                                            <p:cTn id="14" dur="6750" fill="hold"/>
                                            <p:tgtEl>
                                              <p:spTgt spid="5"/>
                                            </p:tgtEl>
                                            <p:attrNameLst>
                                              <p:attrName>ppt_x</p:attrName>
                                              <p:attrName>ppt_y</p:attrName>
                                            </p:attrNameLst>
                                          </p:cBhvr>
                                          <p:rCtr x="1250" y="-2130"/>
                                        </p:animMotion>
                                      </p:childTnLst>
                                    </p:cTn>
                                  </p:par>
                                  <p:par>
                                    <p:cTn id="15" presetID="8" presetClass="emph" presetSubtype="0" repeatCount="indefinite" accel="2500" autoRev="1" fill="hold" nodeType="withEffect">
                                      <p:stCondLst>
                                        <p:cond delay="0"/>
                                      </p:stCondLst>
                                      <p:childTnLst>
                                        <p:animRot by="300000">
                                          <p:cBhvr>
                                            <p:cTn id="16" dur="3500" fill="hold"/>
                                            <p:tgtEl>
                                              <p:spTgt spid="5"/>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0.01545 0.01204 L -5.55556E-7 -9.87654E-7 " pathEditMode="relative" rAng="0" ptsTypes="AA">
                                          <p:cBhvr>
                                            <p:cTn id="18" dur="3250" fill="hold"/>
                                            <p:tgtEl>
                                              <p:spTgt spid="12"/>
                                            </p:tgtEl>
                                            <p:attrNameLst>
                                              <p:attrName>ppt_x</p:attrName>
                                              <p:attrName>ppt_y</p:attrName>
                                            </p:attrNameLst>
                                          </p:cBhvr>
                                          <p:rCtr x="764" y="-617"/>
                                        </p:animMotion>
                                      </p:childTnLst>
                                    </p:cTn>
                                  </p:par>
                                  <p:par>
                                    <p:cTn id="19" presetID="8" presetClass="emph" presetSubtype="0" repeatCount="indefinite" accel="2500" autoRev="1" fill="hold" nodeType="withEffect">
                                      <p:stCondLst>
                                        <p:cond delay="0"/>
                                      </p:stCondLst>
                                      <p:childTnLst>
                                        <p:animRot by="300000">
                                          <p:cBhvr>
                                            <p:cTn id="20" dur="8250" fill="hold"/>
                                            <p:tgtEl>
                                              <p:spTgt spid="12"/>
                                            </p:tgtEl>
                                            <p:attrNameLst>
                                              <p:attrName>r</p:attrName>
                                            </p:attrNameLst>
                                          </p:cBhvr>
                                        </p:animRot>
                                      </p:childTnLst>
                                    </p:cTn>
                                  </p:par>
                                  <p:par>
                                    <p:cTn id="21" presetID="35" presetClass="path" presetSubtype="0" repeatCount="indefinite" accel="29000" decel="26000" autoRev="1" fill="hold" nodeType="withEffect">
                                      <p:stCondLst>
                                        <p:cond delay="0"/>
                                      </p:stCondLst>
                                      <p:childTnLst>
                                        <p:animMotion origin="layout" path="M 0.0349 4.5679E-6 L -0.03489 4.5679E-6 " pathEditMode="relative" rAng="0" ptsTypes="AA">
                                          <p:cBhvr>
                                            <p:cTn id="22" dur="4750" fill="hold"/>
                                            <p:tgtEl>
                                              <p:spTgt spid="13"/>
                                            </p:tgtEl>
                                            <p:attrNameLst>
                                              <p:attrName>ppt_x</p:attrName>
                                              <p:attrName>ppt_y</p:attrName>
                                            </p:attrNameLst>
                                          </p:cBhvr>
                                          <p:rCtr x="-3490" y="0"/>
                                        </p:animMotion>
                                      </p:childTnLst>
                                    </p:cTn>
                                  </p:par>
                                  <p:par>
                                    <p:cTn id="23" presetID="35" presetClass="path" presetSubtype="0" repeatCount="indefinite" accel="29000" decel="26000" autoRev="1" fill="hold" nodeType="withEffect">
                                      <p:stCondLst>
                                        <p:cond delay="0"/>
                                      </p:stCondLst>
                                      <p:childTnLst>
                                        <p:animMotion origin="layout" path="M 3.61111E-6 2.83951E-6 L 0.07135 0.00061 " pathEditMode="relative" rAng="0" ptsTypes="AA">
                                          <p:cBhvr>
                                            <p:cTn id="24" dur="7250" fill="hold"/>
                                            <p:tgtEl>
                                              <p:spTgt spid="14"/>
                                            </p:tgtEl>
                                            <p:attrNameLst>
                                              <p:attrName>ppt_x</p:attrName>
                                              <p:attrName>ppt_y</p:attrName>
                                            </p:attrNameLst>
                                          </p:cBhvr>
                                          <p:rCtr x="357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4" name="Imagen 13" descr="Imagen que contiene electrónica, cd, computadora&#10;&#10;Descripción generada automáticamente">
            <a:extLst>
              <a:ext uri="{FF2B5EF4-FFF2-40B4-BE49-F238E27FC236}">
                <a16:creationId xmlns:a16="http://schemas.microsoft.com/office/drawing/2014/main" id="{5C0E7E33-D097-8579-4183-D798A56D40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02" t="-2" r="13066" b="892"/>
          <a:stretch/>
        </p:blipFill>
        <p:spPr>
          <a:xfrm>
            <a:off x="-301752" y="2958352"/>
            <a:ext cx="1843432" cy="2272015"/>
          </a:xfrm>
          <a:prstGeom prst="rect">
            <a:avLst/>
          </a:prstGeom>
        </p:spPr>
      </p:pic>
      <p:sp>
        <p:nvSpPr>
          <p:cNvPr id="4" name="Title 1">
            <a:extLst>
              <a:ext uri="{FF2B5EF4-FFF2-40B4-BE49-F238E27FC236}">
                <a16:creationId xmlns:a16="http://schemas.microsoft.com/office/drawing/2014/main" id="{172B4E11-06EA-77CD-34E3-CFE3BA3B32AD}"/>
              </a:ext>
            </a:extLst>
          </p:cNvPr>
          <p:cNvSpPr>
            <a:spLocks noGrp="1"/>
          </p:cNvSpPr>
          <p:nvPr>
            <p:ph type="ctrTitle" hasCustomPrompt="1"/>
          </p:nvPr>
        </p:nvSpPr>
        <p:spPr>
          <a:xfrm>
            <a:off x="1800447" y="552890"/>
            <a:ext cx="5543106" cy="1295503"/>
          </a:xfrm>
        </p:spPr>
        <p:txBody>
          <a:bodyPr anchor="b">
            <a:noAutofit/>
          </a:bodyPr>
          <a:lstStyle>
            <a:lvl1pPr algn="ctr">
              <a:defRPr sz="10000" b="1">
                <a:latin typeface="Staatliches" pitchFamily="2" charset="0"/>
              </a:defRPr>
            </a:lvl1pPr>
          </a:lstStyle>
          <a:p>
            <a:r>
              <a:rPr lang="en-US" dirty="0"/>
              <a:t>Click to edit Master title style</a:t>
            </a:r>
          </a:p>
        </p:txBody>
      </p:sp>
      <p:sp>
        <p:nvSpPr>
          <p:cNvPr id="5" name="Subtitle 2">
            <a:extLst>
              <a:ext uri="{FF2B5EF4-FFF2-40B4-BE49-F238E27FC236}">
                <a16:creationId xmlns:a16="http://schemas.microsoft.com/office/drawing/2014/main" id="{11180380-BE79-06E5-87AC-962F0BC2451A}"/>
              </a:ext>
            </a:extLst>
          </p:cNvPr>
          <p:cNvSpPr>
            <a:spLocks noGrp="1"/>
          </p:cNvSpPr>
          <p:nvPr>
            <p:ph type="subTitle" idx="1" hasCustomPrompt="1"/>
          </p:nvPr>
        </p:nvSpPr>
        <p:spPr>
          <a:xfrm>
            <a:off x="1800447" y="1685366"/>
            <a:ext cx="5543106" cy="1446715"/>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2" name="Google Shape;135;p24">
            <a:extLst>
              <a:ext uri="{FF2B5EF4-FFF2-40B4-BE49-F238E27FC236}">
                <a16:creationId xmlns:a16="http://schemas.microsoft.com/office/drawing/2014/main" id="{9ECFC722-BD89-5E83-4494-CCF7E9D9CB6C}"/>
              </a:ext>
            </a:extLst>
          </p:cNvPr>
          <p:cNvSpPr txBox="1"/>
          <p:nvPr userDrawn="1"/>
        </p:nvSpPr>
        <p:spPr>
          <a:xfrm>
            <a:off x="2161076" y="4023313"/>
            <a:ext cx="4817948" cy="26227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b="1" dirty="0">
                <a:latin typeface="Manrope Medium" pitchFamily="2" charset="0"/>
                <a:ea typeface="Anaheim"/>
                <a:cs typeface="Anaheim"/>
                <a:sym typeface="Anaheim"/>
              </a:rPr>
              <a:t>CREDITS</a:t>
            </a:r>
            <a:r>
              <a:rPr lang="en" sz="1200" dirty="0">
                <a:latin typeface="Manrope Medium" pitchFamily="2" charset="0"/>
                <a:ea typeface="Anaheim"/>
                <a:cs typeface="Anaheim"/>
                <a:sym typeface="Anaheim"/>
              </a:rPr>
              <a:t>: This presentation template was created by </a:t>
            </a:r>
            <a:r>
              <a:rPr lang="en" sz="1200" b="1" dirty="0">
                <a:uFill>
                  <a:noFill/>
                </a:uFill>
                <a:latin typeface="Manrope Medium" pitchFamily="2" charset="0"/>
                <a:ea typeface="Anaheim"/>
                <a:cs typeface="Anaheim"/>
                <a:sym typeface="Anaheim"/>
                <a:hlinkClick r:id="rId3">
                  <a:extLst>
                    <a:ext uri="{A12FA001-AC4F-418D-AE19-62706E023703}">
                      <ahyp:hlinkClr xmlns:ahyp="http://schemas.microsoft.com/office/drawing/2018/hyperlinkcolor" val="tx"/>
                    </a:ext>
                  </a:extLst>
                </a:hlinkClick>
              </a:rPr>
              <a:t>Slidesgo</a:t>
            </a:r>
            <a:r>
              <a:rPr lang="en" sz="1200" dirty="0">
                <a:latin typeface="Manrope Medium" pitchFamily="2" charset="0"/>
                <a:ea typeface="Anaheim"/>
                <a:cs typeface="Anaheim"/>
                <a:sym typeface="Anaheim"/>
              </a:rPr>
              <a:t>, including icons by </a:t>
            </a:r>
            <a:r>
              <a:rPr lang="en" sz="1200" b="1" dirty="0">
                <a:uFill>
                  <a:noFill/>
                </a:uFill>
                <a:latin typeface="Manrope Medium" pitchFamily="2" charset="0"/>
                <a:ea typeface="Anaheim"/>
                <a:cs typeface="Anaheim"/>
                <a:sym typeface="Anaheim"/>
                <a:hlinkClick r:id="rId4">
                  <a:extLst>
                    <a:ext uri="{A12FA001-AC4F-418D-AE19-62706E023703}">
                      <ahyp:hlinkClr xmlns:ahyp="http://schemas.microsoft.com/office/drawing/2018/hyperlinkcolor" val="tx"/>
                    </a:ext>
                  </a:extLst>
                </a:hlinkClick>
              </a:rPr>
              <a:t>Flaticon</a:t>
            </a:r>
            <a:r>
              <a:rPr lang="en" sz="1200" dirty="0">
                <a:latin typeface="Manrope Medium" pitchFamily="2" charset="0"/>
                <a:ea typeface="Anaheim"/>
                <a:cs typeface="Anaheim"/>
                <a:sym typeface="Anaheim"/>
              </a:rPr>
              <a:t>, infographics &amp; images by </a:t>
            </a:r>
            <a:r>
              <a:rPr lang="en" sz="1200" b="1" dirty="0">
                <a:uFill>
                  <a:noFill/>
                </a:uFill>
                <a:latin typeface="Manrope Medium" pitchFamily="2" charset="0"/>
                <a:ea typeface="Anaheim"/>
                <a:cs typeface="Anaheim"/>
                <a:sym typeface="Anaheim"/>
                <a:hlinkClick r:id="rId5">
                  <a:extLst>
                    <a:ext uri="{A12FA001-AC4F-418D-AE19-62706E023703}">
                      <ahyp:hlinkClr xmlns:ahyp="http://schemas.microsoft.com/office/drawing/2018/hyperlinkcolor" val="tx"/>
                    </a:ext>
                  </a:extLst>
                </a:hlinkClick>
              </a:rPr>
              <a:t>Freepik</a:t>
            </a:r>
            <a:endParaRPr sz="1200" b="1" dirty="0">
              <a:latin typeface="Manrope Medium" pitchFamily="2" charset="0"/>
              <a:ea typeface="Anaheim"/>
              <a:cs typeface="Anaheim"/>
              <a:sym typeface="Anaheim"/>
            </a:endParaRPr>
          </a:p>
        </p:txBody>
      </p:sp>
      <p:pic>
        <p:nvPicPr>
          <p:cNvPr id="12" name="Imagen 11" descr="Un dibujo de un animal&#10;&#10;Descripción generada automáticamente con confianza baja">
            <a:extLst>
              <a:ext uri="{FF2B5EF4-FFF2-40B4-BE49-F238E27FC236}">
                <a16:creationId xmlns:a16="http://schemas.microsoft.com/office/drawing/2014/main" id="{542B01F3-0EA0-206A-CAB2-A2D92090C2B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13" name="Imagen 12" descr="Dibujo de una persona&#10;&#10;Descripción generada automáticamente con confianza media">
            <a:extLst>
              <a:ext uri="{FF2B5EF4-FFF2-40B4-BE49-F238E27FC236}">
                <a16:creationId xmlns:a16="http://schemas.microsoft.com/office/drawing/2014/main" id="{F07EDE4A-D8BD-B3B5-38DF-0A7FFFA732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20" name="Imagen 19" descr="Icono&#10;&#10;Descripción generada automáticamente">
            <a:extLst>
              <a:ext uri="{FF2B5EF4-FFF2-40B4-BE49-F238E27FC236}">
                <a16:creationId xmlns:a16="http://schemas.microsoft.com/office/drawing/2014/main" id="{E52E6F81-B33F-D487-1ED4-E4F1E3C0235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spTree>
    <p:extLst>
      <p:ext uri="{BB962C8B-B14F-4D97-AF65-F5344CB8AC3E}">
        <p14:creationId xmlns:p14="http://schemas.microsoft.com/office/powerpoint/2010/main" val="32850192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4"/>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9750" fill="hold"/>
                                            <p:tgtEl>
                                              <p:spTgt spid="20"/>
                                            </p:tgtEl>
                                            <p:attrNameLst>
                                              <p:attrName>r</p:attrName>
                                            </p:attrNameLst>
                                          </p:cBhvr>
                                        </p:animRot>
                                      </p:childTnLst>
                                    </p:cTn>
                                  </p:par>
                                  <p:par>
                                    <p:cTn id="17"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6" dur="6000" fill="hold"/>
                                            <p:tgtEl>
                                              <p:spTgt spid="14"/>
                                            </p:tgtEl>
                                            <p:attrNameLst>
                                              <p:attrName>ppt_x</p:attrName>
                                              <p:attrName>ppt_y</p:attrName>
                                            </p:attrNameLst>
                                          </p:cBhvr>
                                          <p:rCtr x="-1094" y="1667"/>
                                        </p:animMotion>
                                      </p:childTnLst>
                                    </p:cTn>
                                  </p:par>
                                  <p:par>
                                    <p:cTn id="7" presetID="8" presetClass="emph" presetSubtype="0" repeatCount="indefinite" accel="2500" autoRev="1" fill="hold" nodeType="withEffect">
                                      <p:stCondLst>
                                        <p:cond delay="0"/>
                                      </p:stCondLst>
                                      <p:childTnLst>
                                        <p:animRot by="300000">
                                          <p:cBhvr>
                                            <p:cTn id="8" dur="3500" fill="hold"/>
                                            <p:tgtEl>
                                              <p:spTgt spid="14"/>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3.33333E-6 -4.81481E-6 L 0.0073 -0.01759 " pathEditMode="relative" rAng="0" ptsTypes="AA">
                                          <p:cBhvr>
                                            <p:cTn id="10" dur="6750" fill="hold"/>
                                            <p:tgtEl>
                                              <p:spTgt spid="12"/>
                                            </p:tgtEl>
                                            <p:attrNameLst>
                                              <p:attrName>ppt_x</p:attrName>
                                              <p:attrName>ppt_y</p:attrName>
                                            </p:attrNameLst>
                                          </p:cBhvr>
                                          <p:rCtr x="365"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2"/>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14" dur="3500" fill="hold"/>
                                            <p:tgtEl>
                                              <p:spTgt spid="20"/>
                                            </p:tgtEl>
                                            <p:attrNameLst>
                                              <p:attrName>ppt_x</p:attrName>
                                              <p:attrName>ppt_y</p:attrName>
                                            </p:attrNameLst>
                                          </p:cBhvr>
                                          <p:rCtr x="590" y="-1111"/>
                                        </p:animMotion>
                                      </p:childTnLst>
                                    </p:cTn>
                                  </p:par>
                                  <p:par>
                                    <p:cTn id="15" presetID="8" presetClass="emph" presetSubtype="0" repeatCount="indefinite" accel="2500" autoRev="1" fill="hold" nodeType="withEffect">
                                      <p:stCondLst>
                                        <p:cond delay="0"/>
                                      </p:stCondLst>
                                      <p:childTnLst>
                                        <p:animRot by="300000">
                                          <p:cBhvr>
                                            <p:cTn id="16" dur="9750" fill="hold"/>
                                            <p:tgtEl>
                                              <p:spTgt spid="20"/>
                                            </p:tgtEl>
                                            <p:attrNameLst>
                                              <p:attrName>r</p:attrName>
                                            </p:attrNameLst>
                                          </p:cBhvr>
                                        </p:animRot>
                                      </p:childTnLst>
                                    </p:cTn>
                                  </p:par>
                                  <p:par>
                                    <p:cTn id="17" presetID="42" presetClass="path" presetSubtype="0" repeatCount="indefinite" accel="3636" autoRev="1" fill="hold" nodeType="withEffect">
                                      <p:stCondLst>
                                        <p:cond delay="100"/>
                                      </p:stCondLst>
                                      <p:childTnLst>
                                        <p:animMotion origin="layout" path="M 8.33333E-7 0.00123 L 0.00851 -0.03241 " pathEditMode="relative" rAng="0" ptsTypes="AA">
                                          <p:cBhvr>
                                            <p:cTn id="18" dur="3250" fill="hold"/>
                                            <p:tgtEl>
                                              <p:spTgt spid="13"/>
                                            </p:tgtEl>
                                            <p:attrNameLst>
                                              <p:attrName>ppt_x</p:attrName>
                                              <p:attrName>ppt_y</p:attrName>
                                            </p:attrNameLst>
                                          </p:cBhvr>
                                          <p:rCtr x="417" y="-1698"/>
                                        </p:animMotion>
                                      </p:childTnLst>
                                    </p:cTn>
                                  </p:par>
                                  <p:par>
                                    <p:cTn id="19" presetID="8" presetClass="emph" presetSubtype="0" repeatCount="indefinite" accel="2500" autoRev="1" fill="hold" nodeType="withEffect">
                                      <p:stCondLst>
                                        <p:cond delay="0"/>
                                      </p:stCondLst>
                                      <p:childTnLst>
                                        <p:animRot by="300000">
                                          <p:cBhvr>
                                            <p:cTn id="20" dur="8250" fill="hold"/>
                                            <p:tgtEl>
                                              <p:spTgt spid="13"/>
                                            </p:tgtEl>
                                            <p:attrNameLst>
                                              <p:attrName>r</p:attrName>
                                            </p:attrNameLst>
                                          </p:cBhvr>
                                        </p:animRot>
                                      </p:childTnLst>
                                    </p:cTn>
                                  </p:par>
                                  <p:par>
                                    <p:cTn id="21" presetID="10" presetClass="entr" presetSubtype="0" fill="hold" grpId="0" nodeType="withEffect">
                                      <p:stCondLst>
                                        <p:cond delay="20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001A8A-891E-D2AE-FE4D-AB857A222EB5}"/>
              </a:ext>
            </a:extLst>
          </p:cNvPr>
          <p:cNvSpPr>
            <a:spLocks noGrp="1"/>
          </p:cNvSpPr>
          <p:nvPr>
            <p:ph type="ctrTitle" hasCustomPrompt="1"/>
          </p:nvPr>
        </p:nvSpPr>
        <p:spPr>
          <a:xfrm>
            <a:off x="2776078" y="1741336"/>
            <a:ext cx="3591845" cy="2325085"/>
          </a:xfrm>
        </p:spPr>
        <p:txBody>
          <a:bodyPr anchor="b">
            <a:noAutofit/>
          </a:bodyPr>
          <a:lstStyle>
            <a:lvl1pPr algn="ctr">
              <a:lnSpc>
                <a:spcPct val="80000"/>
              </a:lnSpc>
              <a:defRPr sz="9000">
                <a:latin typeface="Staatliches" pitchFamily="2" charset="0"/>
              </a:defRPr>
            </a:lvl1pPr>
          </a:lstStyle>
          <a:p>
            <a:r>
              <a:rPr lang="en-US" dirty="0"/>
              <a:t>Click to edit Master title style</a:t>
            </a:r>
          </a:p>
        </p:txBody>
      </p:sp>
      <p:sp>
        <p:nvSpPr>
          <p:cNvPr id="11" name="Subtitle 2">
            <a:extLst>
              <a:ext uri="{FF2B5EF4-FFF2-40B4-BE49-F238E27FC236}">
                <a16:creationId xmlns:a16="http://schemas.microsoft.com/office/drawing/2014/main" id="{87D85608-CD86-DB54-886E-5B0C1DCC94D2}"/>
              </a:ext>
            </a:extLst>
          </p:cNvPr>
          <p:cNvSpPr>
            <a:spLocks noGrp="1"/>
          </p:cNvSpPr>
          <p:nvPr>
            <p:ph type="subTitle" idx="1" hasCustomPrompt="1"/>
          </p:nvPr>
        </p:nvSpPr>
        <p:spPr>
          <a:xfrm>
            <a:off x="3335468" y="3942677"/>
            <a:ext cx="2473065" cy="529090"/>
          </a:xfrm>
        </p:spPr>
        <p:txBody>
          <a:bodyPr>
            <a:noAutofit/>
          </a:bodyPr>
          <a:lstStyle>
            <a:lvl1pPr marL="0" indent="0" algn="ctr">
              <a:buNone/>
              <a:defRPr sz="1600">
                <a:latin typeface="Manrope Medium" pitchFamily="2"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hasCustomPrompt="1"/>
          </p:nvPr>
        </p:nvSpPr>
        <p:spPr>
          <a:xfrm>
            <a:off x="3016973" y="916611"/>
            <a:ext cx="3110054" cy="615714"/>
          </a:xfrm>
        </p:spPr>
        <p:txBody>
          <a:bodyPr anchor="ctr">
            <a:noAutofit/>
          </a:bodyPr>
          <a:lstStyle>
            <a:lvl1pPr marL="0" indent="0" algn="ctr">
              <a:buNone/>
              <a:defRPr sz="50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68819" y="2169042"/>
            <a:ext cx="6606362" cy="2422008"/>
          </a:xfrm>
        </p:spPr>
        <p:txBody>
          <a:bodyPr>
            <a:noAutofit/>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5" name="Title 1">
            <a:extLst>
              <a:ext uri="{FF2B5EF4-FFF2-40B4-BE49-F238E27FC236}">
                <a16:creationId xmlns:a16="http://schemas.microsoft.com/office/drawing/2014/main" id="{3AB21134-96A1-CABC-DEB1-978023910167}"/>
              </a:ext>
            </a:extLst>
          </p:cNvPr>
          <p:cNvSpPr>
            <a:spLocks noGrp="1"/>
          </p:cNvSpPr>
          <p:nvPr>
            <p:ph type="ctrTitle" hasCustomPrompt="1"/>
          </p:nvPr>
        </p:nvSpPr>
        <p:spPr>
          <a:xfrm>
            <a:off x="2516372" y="552452"/>
            <a:ext cx="4111256"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21" name="Imagen 20" descr="Icono&#10;&#10;Descripción generada automáticamente">
            <a:extLst>
              <a:ext uri="{FF2B5EF4-FFF2-40B4-BE49-F238E27FC236}">
                <a16:creationId xmlns:a16="http://schemas.microsoft.com/office/drawing/2014/main" id="{3C7939A1-0E92-74B6-5DFE-69AB56B171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7645" t="24064" r="2121" b="27803"/>
          <a:stretch/>
        </p:blipFill>
        <p:spPr>
          <a:xfrm flipH="1" flipV="1">
            <a:off x="7475359" y="-228601"/>
            <a:ext cx="1851519" cy="1657995"/>
          </a:xfrm>
          <a:prstGeom prst="rect">
            <a:avLst/>
          </a:prstGeom>
        </p:spPr>
      </p:pic>
      <p:pic>
        <p:nvPicPr>
          <p:cNvPr id="2" name="Imagen 1" descr="Forma&#10;&#10;Descripción generada automáticamente">
            <a:extLst>
              <a:ext uri="{FF2B5EF4-FFF2-40B4-BE49-F238E27FC236}">
                <a16:creationId xmlns:a16="http://schemas.microsoft.com/office/drawing/2014/main" id="{48A88EED-AAAA-00FF-48A0-D45831195A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37" t="11190" r="6996" b="12346"/>
          <a:stretch/>
        </p:blipFill>
        <p:spPr>
          <a:xfrm flipH="1">
            <a:off x="-913013" y="679493"/>
            <a:ext cx="2286955" cy="1134961"/>
          </a:xfrm>
          <a:prstGeom prst="rect">
            <a:avLst/>
          </a:prstGeom>
        </p:spPr>
      </p:pic>
      <p:pic>
        <p:nvPicPr>
          <p:cNvPr id="5" name="Imagen 4" descr="Patrón de fondo&#10;&#10;Descripción generada automáticamente con confianza baja">
            <a:extLst>
              <a:ext uri="{FF2B5EF4-FFF2-40B4-BE49-F238E27FC236}">
                <a16:creationId xmlns:a16="http://schemas.microsoft.com/office/drawing/2014/main" id="{A5FB7142-D816-1946-DC3C-197B447D1A3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9407" t="37085" r="2754" b="15750"/>
          <a:stretch/>
        </p:blipFill>
        <p:spPr>
          <a:xfrm flipH="1" flipV="1">
            <a:off x="8416774" y="-91441"/>
            <a:ext cx="910105" cy="867295"/>
          </a:xfrm>
          <a:prstGeom prst="rect">
            <a:avLst/>
          </a:prstGeom>
        </p:spPr>
      </p:pic>
      <p:pic>
        <p:nvPicPr>
          <p:cNvPr id="7" name="Imagen 6" descr="Icono&#10;&#10;Descripción generada automáticamente">
            <a:extLst>
              <a:ext uri="{FF2B5EF4-FFF2-40B4-BE49-F238E27FC236}">
                <a16:creationId xmlns:a16="http://schemas.microsoft.com/office/drawing/2014/main" id="{AE5A8C9C-274D-AFF7-7E9F-EC21A56F25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231" t="26660" r="-1628" b="28084"/>
          <a:stretch/>
        </p:blipFill>
        <p:spPr>
          <a:xfrm>
            <a:off x="-265176" y="4334468"/>
            <a:ext cx="2031631" cy="950763"/>
          </a:xfrm>
          <a:prstGeom prst="rect">
            <a:avLst/>
          </a:prstGeom>
        </p:spPr>
      </p:pic>
      <p:sp>
        <p:nvSpPr>
          <p:cNvPr id="16" name="Title 1">
            <a:extLst>
              <a:ext uri="{FF2B5EF4-FFF2-40B4-BE49-F238E27FC236}">
                <a16:creationId xmlns:a16="http://schemas.microsoft.com/office/drawing/2014/main" id="{5BD6EBA5-A69D-AA95-B0EF-CB2A280E091E}"/>
              </a:ext>
            </a:extLst>
          </p:cNvPr>
          <p:cNvSpPr>
            <a:spLocks noGrp="1"/>
          </p:cNvSpPr>
          <p:nvPr userDrawn="1">
            <p:ph type="ctrTitle" hasCustomPrompt="1"/>
          </p:nvPr>
        </p:nvSpPr>
        <p:spPr>
          <a:xfrm>
            <a:off x="2736273" y="552452"/>
            <a:ext cx="3671454"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
        <p:nvSpPr>
          <p:cNvPr id="17" name="Text Placeholder 2">
            <a:extLst>
              <a:ext uri="{FF2B5EF4-FFF2-40B4-BE49-F238E27FC236}">
                <a16:creationId xmlns:a16="http://schemas.microsoft.com/office/drawing/2014/main" id="{8FDD306B-4B15-65F7-AA39-8D3BC6EA0A8E}"/>
              </a:ext>
            </a:extLst>
          </p:cNvPr>
          <p:cNvSpPr>
            <a:spLocks noGrp="1"/>
          </p:cNvSpPr>
          <p:nvPr userDrawn="1">
            <p:ph type="body" idx="24" hasCustomPrompt="1"/>
          </p:nvPr>
        </p:nvSpPr>
        <p:spPr>
          <a:xfrm>
            <a:off x="1547842"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E2643C61-59B4-A58F-A228-D9F7D6EB82E9}"/>
              </a:ext>
            </a:extLst>
          </p:cNvPr>
          <p:cNvSpPr>
            <a:spLocks noGrp="1"/>
          </p:cNvSpPr>
          <p:nvPr userDrawn="1">
            <p:ph type="body" idx="26" hasCustomPrompt="1"/>
          </p:nvPr>
        </p:nvSpPr>
        <p:spPr>
          <a:xfrm>
            <a:off x="1547842"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593377C4-7D1C-7B6A-FAC4-B70137765F5B}"/>
              </a:ext>
            </a:extLst>
          </p:cNvPr>
          <p:cNvSpPr>
            <a:spLocks noGrp="1"/>
          </p:cNvSpPr>
          <p:nvPr userDrawn="1">
            <p:ph type="body" idx="27" hasCustomPrompt="1"/>
          </p:nvPr>
        </p:nvSpPr>
        <p:spPr>
          <a:xfrm>
            <a:off x="4887825" y="3508882"/>
            <a:ext cx="2690611" cy="859759"/>
          </a:xfrm>
        </p:spPr>
        <p:txBody>
          <a:bodyPr>
            <a:noAutofit/>
          </a:bodyPr>
          <a:lstStyle>
            <a:lvl1pPr marL="0" indent="0" algn="ctr">
              <a:buNone/>
              <a:defRPr sz="14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8E4FCE2E-88A9-25FA-BAD7-80A6B75AD5DF}"/>
              </a:ext>
            </a:extLst>
          </p:cNvPr>
          <p:cNvSpPr>
            <a:spLocks noGrp="1"/>
          </p:cNvSpPr>
          <p:nvPr userDrawn="1">
            <p:ph type="body" idx="29" hasCustomPrompt="1"/>
          </p:nvPr>
        </p:nvSpPr>
        <p:spPr>
          <a:xfrm>
            <a:off x="4887825" y="3162296"/>
            <a:ext cx="2690611" cy="392481"/>
          </a:xfrm>
        </p:spPr>
        <p:txBody>
          <a:bodyPr anchor="b">
            <a:noAutofit/>
          </a:bodyPr>
          <a:lstStyle>
            <a:lvl1pPr marL="0" indent="0" algn="ctr">
              <a:buNone/>
              <a:defRPr sz="3200">
                <a:solidFill>
                  <a:schemeClr val="tx1"/>
                </a:solidFill>
                <a:latin typeface="Staatliches"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14:presetBounceEnd="3500">
                                      <p:stCondLst>
                                        <p:cond delay="0"/>
                                      </p:stCondLst>
                                      <p:childTnLst>
                                        <p:animRot by="300000" p14:bounceEnd="35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14:presetBounceEnd="3500">
                                      <p:stCondLst>
                                        <p:cond delay="0"/>
                                      </p:stCondLst>
                                      <p:childTnLst>
                                        <p:animRot by="300000" p14:bounceEnd="3500">
                                          <p:cBhvr>
                                            <p:cTn id="14" dur="3500" fill="hold"/>
                                            <p:tgtEl>
                                              <p:spTgt spid="21"/>
                                            </p:tgtEl>
                                            <p:attrNameLst>
                                              <p:attrName>r</p:attrName>
                                            </p:attrNameLst>
                                          </p:cBhvr>
                                        </p:animRot>
                                      </p:childTnLst>
                                    </p:cTn>
                                  </p:par>
                                  <p:par>
                                    <p:cTn id="15" presetID="42" presetClass="path" presetSubtype="0" repeatCount="indefinite" accel="3636" autoRev="1" fill="hold" nodeType="withEffect" p14:presetBounceEnd="5091">
                                      <p:stCondLst>
                                        <p:cond delay="100"/>
                                      </p:stCondLst>
                                      <p:childTnLst>
                                        <p:animMotion origin="layout" path="M -0.01545 0.01203 L 1.94444E-6 3.45679E-6 " pathEditMode="relative" rAng="0" ptsTypes="AA" p14:bounceEnd="5091">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3.61111E-6 -3.95062E-6 L 0.07136 0.00062 " pathEditMode="relative" rAng="0" ptsTypes="AA">
                                          <p:cBhvr>
                                            <p:cTn id="6" dur="5500" fill="hold"/>
                                            <p:tgtEl>
                                              <p:spTgt spid="2"/>
                                            </p:tgtEl>
                                            <p:attrNameLst>
                                              <p:attrName>ppt_x</p:attrName>
                                              <p:attrName>ppt_y</p:attrName>
                                            </p:attrNameLst>
                                          </p:cBhvr>
                                          <p:rCtr x="3559" y="31"/>
                                        </p:animMotion>
                                      </p:childTnLst>
                                    </p:cTn>
                                  </p:par>
                                  <p:par>
                                    <p:cTn id="7" presetID="42" presetClass="path" presetSubtype="0" repeatCount="indefinite" accel="9000" decel="8000" autoRev="1" fill="hold" nodeType="withEffect">
                                      <p:stCondLst>
                                        <p:cond delay="100"/>
                                      </p:stCondLst>
                                      <p:childTnLst>
                                        <p:animMotion origin="layout" path="M 1.11111E-6 1.97531E-6 L 0.00677 -0.0179 " pathEditMode="relative" rAng="0" ptsTypes="AA">
                                          <p:cBhvr>
                                            <p:cTn id="8" dur="2750" fill="hold"/>
                                            <p:tgtEl>
                                              <p:spTgt spid="5"/>
                                            </p:tgtEl>
                                            <p:attrNameLst>
                                              <p:attrName>ppt_x</p:attrName>
                                              <p:attrName>ppt_y</p:attrName>
                                            </p:attrNameLst>
                                          </p:cBhvr>
                                          <p:rCtr x="330" y="-895"/>
                                        </p:animMotion>
                                      </p:childTnLst>
                                    </p:cTn>
                                  </p:par>
                                  <p:par>
                                    <p:cTn id="9" presetID="8" presetClass="emph" presetSubtype="0" repeatCount="indefinite" accel="2500" autoRev="1" fill="hold" nodeType="withEffect">
                                      <p:stCondLst>
                                        <p:cond delay="0"/>
                                      </p:stCondLst>
                                      <p:childTnLst>
                                        <p:animRot by="300000">
                                          <p:cBhvr>
                                            <p:cTn id="10" dur="6750" fill="hold"/>
                                            <p:tgtEl>
                                              <p:spTgt spid="5"/>
                                            </p:tgtEl>
                                            <p:attrNameLst>
                                              <p:attrName>r</p:attrName>
                                            </p:attrNameLst>
                                          </p:cBhvr>
                                        </p:animRot>
                                      </p:childTnLst>
                                    </p:cTn>
                                  </p:par>
                                  <p:par>
                                    <p:cTn id="11" presetID="42" presetClass="path" presetSubtype="0" repeatCount="indefinite" accel="3636" decel="4000" autoRev="1" fill="hold" nodeType="withEffect">
                                      <p:stCondLst>
                                        <p:cond delay="100"/>
                                      </p:stCondLst>
                                      <p:childTnLst>
                                        <p:animMotion origin="layout" path="M 0 3.33333E-6 L 0.00538 -0.0105 " pathEditMode="relative" rAng="0" ptsTypes="AA">
                                          <p:cBhvr>
                                            <p:cTn id="12" dur="4500" fill="hold"/>
                                            <p:tgtEl>
                                              <p:spTgt spid="21"/>
                                            </p:tgtEl>
                                            <p:attrNameLst>
                                              <p:attrName>ppt_x</p:attrName>
                                              <p:attrName>ppt_y</p:attrName>
                                            </p:attrNameLst>
                                          </p:cBhvr>
                                          <p:rCtr x="260" y="-525"/>
                                        </p:animMotion>
                                      </p:childTnLst>
                                    </p:cTn>
                                  </p:par>
                                  <p:par>
                                    <p:cTn id="13" presetID="8" presetClass="emph" presetSubtype="0" repeatCount="indefinite" accel="2500" autoRev="1" fill="hold" nodeType="withEffect">
                                      <p:stCondLst>
                                        <p:cond delay="0"/>
                                      </p:stCondLst>
                                      <p:childTnLst>
                                        <p:animRot by="300000">
                                          <p:cBhvr>
                                            <p:cTn id="14" dur="3500" fill="hold"/>
                                            <p:tgtEl>
                                              <p:spTgt spid="21"/>
                                            </p:tgtEl>
                                            <p:attrNameLst>
                                              <p:attrName>r</p:attrName>
                                            </p:attrNameLst>
                                          </p:cBhvr>
                                        </p:animRot>
                                      </p:childTnLst>
                                    </p:cTn>
                                  </p:par>
                                  <p:par>
                                    <p:cTn id="15" presetID="42" presetClass="path" presetSubtype="0" repeatCount="indefinite" accel="3636" autoRev="1" fill="hold" nodeType="withEffect">
                                      <p:stCondLst>
                                        <p:cond delay="100"/>
                                      </p:stCondLst>
                                      <p:childTnLst>
                                        <p:animMotion origin="layout" path="M -0.01545 0.01203 L 1.94444E-6 3.45679E-6 " pathEditMode="relative" rAng="0" ptsTypes="AA">
                                          <p:cBhvr>
                                            <p:cTn id="16" dur="3250" fill="hold"/>
                                            <p:tgtEl>
                                              <p:spTgt spid="7"/>
                                            </p:tgtEl>
                                            <p:attrNameLst>
                                              <p:attrName>ppt_x</p:attrName>
                                              <p:attrName>ppt_y</p:attrName>
                                            </p:attrNameLst>
                                          </p:cBhvr>
                                          <p:rCtr x="764" y="-617"/>
                                        </p:animMotion>
                                      </p:childTnLst>
                                    </p:cTn>
                                  </p:par>
                                  <p:par>
                                    <p:cTn id="17" presetID="8" presetClass="emph" presetSubtype="0" repeatCount="indefinite" accel="2500" autoRev="1" fill="hold" nodeType="withEffect">
                                      <p:stCondLst>
                                        <p:cond delay="0"/>
                                      </p:stCondLst>
                                      <p:childTnLst>
                                        <p:animRot by="300000">
                                          <p:cBhvr>
                                            <p:cTn id="18" dur="825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4959601-4BE1-E5E5-A7F9-E129DDA7AEF8}"/>
              </a:ext>
            </a:extLst>
          </p:cNvPr>
          <p:cNvSpPr>
            <a:spLocks noGrp="1"/>
          </p:cNvSpPr>
          <p:nvPr>
            <p:ph type="ctrTitle" hasCustomPrompt="1"/>
          </p:nvPr>
        </p:nvSpPr>
        <p:spPr>
          <a:xfrm>
            <a:off x="2721685" y="552451"/>
            <a:ext cx="3700630" cy="1158014"/>
          </a:xfrm>
        </p:spPr>
        <p:txBody>
          <a:bodyPr anchor="t">
            <a:noAutofit/>
          </a:bodyPr>
          <a:lstStyle>
            <a:lvl1pPr algn="ctr">
              <a:lnSpc>
                <a:spcPct val="80000"/>
              </a:lnSpc>
              <a:defRPr sz="5400" b="1">
                <a:latin typeface="Staatliches" pitchFamily="2"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086672"/>
            <a:ext cx="4224183" cy="2270177"/>
          </a:xfrm>
        </p:spPr>
        <p:txBody>
          <a:bodyPr>
            <a:no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096EF09D-EFA4-B663-E5F4-CF64F187C1A2}"/>
              </a:ext>
            </a:extLst>
          </p:cNvPr>
          <p:cNvSpPr>
            <a:spLocks noGrp="1"/>
          </p:cNvSpPr>
          <p:nvPr>
            <p:ph type="ctrTitle" hasCustomPrompt="1"/>
          </p:nvPr>
        </p:nvSpPr>
        <p:spPr>
          <a:xfrm>
            <a:off x="723899" y="552451"/>
            <a:ext cx="4224183" cy="1158014"/>
          </a:xfrm>
        </p:spPr>
        <p:txBody>
          <a:bodyPr anchor="t">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2">
            <a:extLst>
              <a:ext uri="{FF2B5EF4-FFF2-40B4-BE49-F238E27FC236}">
                <a16:creationId xmlns:a16="http://schemas.microsoft.com/office/drawing/2014/main" id="{E9E8F6C4-D890-F98C-8754-CB0360F01D6D}"/>
              </a:ext>
            </a:extLst>
          </p:cNvPr>
          <p:cNvSpPr>
            <a:spLocks noGrp="1"/>
          </p:cNvSpPr>
          <p:nvPr>
            <p:ph type="pic" sz="quarter" idx="10"/>
          </p:nvPr>
        </p:nvSpPr>
        <p:spPr>
          <a:xfrm>
            <a:off x="5517376" y="2072069"/>
            <a:ext cx="1768556" cy="1753044"/>
          </a:xfrm>
          <a:prstGeom prst="ellipse">
            <a:avLst/>
          </a:prstGeom>
        </p:spPr>
        <p:txBody>
          <a:bodyPr/>
          <a:lstStyle/>
          <a:p>
            <a:endParaRPr lang="es-ES" dirty="0"/>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175104E1-FF75-F03A-4E72-E4AD26F7E2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37" t="11190" r="6761" b="12346"/>
          <a:stretch/>
        </p:blipFill>
        <p:spPr>
          <a:xfrm rot="10800000" flipH="1" flipV="1">
            <a:off x="7454375" y="423185"/>
            <a:ext cx="2293129" cy="1134961"/>
          </a:xfrm>
          <a:prstGeom prst="rect">
            <a:avLst/>
          </a:prstGeom>
        </p:spPr>
      </p:pic>
      <p:pic>
        <p:nvPicPr>
          <p:cNvPr id="10" name="Imagen 9" descr="Un dibujo de un animal&#10;&#10;Descripción generada automáticamente con confianza baja">
            <a:extLst>
              <a:ext uri="{FF2B5EF4-FFF2-40B4-BE49-F238E27FC236}">
                <a16:creationId xmlns:a16="http://schemas.microsoft.com/office/drawing/2014/main" id="{F6B481E3-3B9D-3FF3-6616-2306490D9BF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91" t="15216" r="41135" b="20031"/>
          <a:stretch/>
        </p:blipFill>
        <p:spPr>
          <a:xfrm rot="10800000" flipH="1" flipV="1">
            <a:off x="4315968" y="2124636"/>
            <a:ext cx="5065776" cy="3188028"/>
          </a:xfrm>
          <a:prstGeom prst="rect">
            <a:avLst/>
          </a:prstGeom>
        </p:spPr>
      </p:pic>
      <p:sp>
        <p:nvSpPr>
          <p:cNvPr id="6" name="Text Placeholder 3">
            <a:extLst>
              <a:ext uri="{FF2B5EF4-FFF2-40B4-BE49-F238E27FC236}">
                <a16:creationId xmlns:a16="http://schemas.microsoft.com/office/drawing/2014/main" id="{A9051F0E-F8D2-B290-5ECB-737621E7077B}"/>
              </a:ext>
            </a:extLst>
          </p:cNvPr>
          <p:cNvSpPr>
            <a:spLocks noGrp="1"/>
          </p:cNvSpPr>
          <p:nvPr>
            <p:ph type="body" sz="half" idx="2" hasCustomPrompt="1"/>
          </p:nvPr>
        </p:nvSpPr>
        <p:spPr>
          <a:xfrm>
            <a:off x="723901" y="3556751"/>
            <a:ext cx="2919632" cy="845128"/>
          </a:xfrm>
        </p:spPr>
        <p:txBody>
          <a:bodyPr>
            <a:no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itle 1">
            <a:extLst>
              <a:ext uri="{FF2B5EF4-FFF2-40B4-BE49-F238E27FC236}">
                <a16:creationId xmlns:a16="http://schemas.microsoft.com/office/drawing/2014/main" id="{47BEFE41-2B4A-7DEB-7A96-96946891311F}"/>
              </a:ext>
            </a:extLst>
          </p:cNvPr>
          <p:cNvSpPr>
            <a:spLocks noGrp="1"/>
          </p:cNvSpPr>
          <p:nvPr>
            <p:ph type="ctrTitle" hasCustomPrompt="1"/>
          </p:nvPr>
        </p:nvSpPr>
        <p:spPr>
          <a:xfrm>
            <a:off x="723899" y="800978"/>
            <a:ext cx="3429887" cy="2734785"/>
          </a:xfrm>
        </p:spPr>
        <p:txBody>
          <a:bodyPr anchor="b">
            <a:noAutofit/>
          </a:bodyPr>
          <a:lstStyle>
            <a:lvl1pPr algn="l">
              <a:lnSpc>
                <a:spcPct val="80000"/>
              </a:lnSpc>
              <a:defRPr sz="5400" b="1">
                <a:latin typeface="Staatliches" pitchFamily="2" charset="0"/>
              </a:defRPr>
            </a:lvl1pPr>
          </a:lstStyle>
          <a:p>
            <a:r>
              <a:rPr lang="en-US" dirty="0"/>
              <a:t>Click to edit Master title style</a:t>
            </a:r>
          </a:p>
        </p:txBody>
      </p:sp>
      <p:sp>
        <p:nvSpPr>
          <p:cNvPr id="3" name="Marcador de posición de imagen 9">
            <a:extLst>
              <a:ext uri="{FF2B5EF4-FFF2-40B4-BE49-F238E27FC236}">
                <a16:creationId xmlns:a16="http://schemas.microsoft.com/office/drawing/2014/main" id="{3AF2FBCA-206D-E060-CA0A-D0D1F42A738B}"/>
              </a:ext>
            </a:extLst>
          </p:cNvPr>
          <p:cNvSpPr>
            <a:spLocks noGrp="1"/>
          </p:cNvSpPr>
          <p:nvPr>
            <p:ph type="pic" sz="quarter" idx="10"/>
          </p:nvPr>
        </p:nvSpPr>
        <p:spPr>
          <a:xfrm rot="185466">
            <a:off x="5181490" y="680791"/>
            <a:ext cx="3001482" cy="3759733"/>
          </a:xfrm>
          <a:prstGeom prst="roundRect">
            <a:avLst>
              <a:gd name="adj" fmla="val 9934"/>
            </a:avLst>
          </a:prstGeom>
        </p:spPr>
      </p:sp>
    </p:spTree>
    <p:extLst>
      <p:ext uri="{BB962C8B-B14F-4D97-AF65-F5344CB8AC3E}">
        <p14:creationId xmlns:p14="http://schemas.microsoft.com/office/powerpoint/2010/main" val="16358001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1.66667E-6 0.00123 L 0.01337 0.03056 " pathEditMode="relative" rAng="0" ptsTypes="AA" p14:bounceEnd="5091">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1.66667E-6 0.00123 L 0.01337 0.03056 " pathEditMode="relative" rAng="0" ptsTypes="AA">
                                          <p:cBhvr>
                                            <p:cTn id="6" dur="6750" fill="hold"/>
                                            <p:tgtEl>
                                              <p:spTgt spid="10"/>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0"/>
                                            </p:tgtEl>
                                            <p:attrNameLst>
                                              <p:attrName>r</p:attrName>
                                            </p:attrNameLst>
                                          </p:cBhvr>
                                        </p:animRot>
                                      </p:childTnLst>
                                    </p:cTn>
                                  </p:par>
                                  <p:par>
                                    <p:cTn id="9" presetID="35" presetClass="path" presetSubtype="0" repeatCount="indefinite" accel="29000" decel="26000" autoRev="1" fill="hold" nodeType="withEffect">
                                      <p:stCondLst>
                                        <p:cond delay="0"/>
                                      </p:stCondLst>
                                      <p:childTnLst>
                                        <p:animMotion origin="layout" path="M 5E-6 -2.59259E-6 L 0.07135 0.00062 " pathEditMode="relative" rAng="0" ptsTypes="AA">
                                          <p:cBhvr>
                                            <p:cTn id="10" dur="7250" fill="hold"/>
                                            <p:tgtEl>
                                              <p:spTgt spid="13"/>
                                            </p:tgtEl>
                                            <p:attrNameLst>
                                              <p:attrName>ppt_x</p:attrName>
                                              <p:attrName>ppt_y</p:attrName>
                                            </p:attrNameLst>
                                          </p:cBhvr>
                                          <p:rCtr x="3559"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gradFill>
          <a:gsLst>
            <a:gs pos="0">
              <a:schemeClr val="bg2"/>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3844151"/>
            <a:ext cx="7696199" cy="746899"/>
          </a:xfrm>
        </p:spPr>
        <p:txBody>
          <a:bodyPr anchor="b">
            <a:noAutofit/>
          </a:bodyPr>
          <a:lstStyle>
            <a:lvl1pPr>
              <a:defRPr sz="35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7" r:id="rId13"/>
    <p:sldLayoutId id="2147483678" r:id="rId14"/>
  </p:sldLayoutIdLst>
  <p:txStyles>
    <p:titleStyle>
      <a:lvl1pPr algn="l" defTabSz="685800" rtl="0" eaLnBrk="1" latinLnBrk="0" hangingPunct="1">
        <a:lnSpc>
          <a:spcPct val="90000"/>
        </a:lnSpc>
        <a:spcBef>
          <a:spcPct val="0"/>
        </a:spcBef>
        <a:buNone/>
        <a:defRPr sz="3500" kern="1200">
          <a:solidFill>
            <a:schemeClr val="tx1"/>
          </a:solidFill>
          <a:latin typeface="Staatliches"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456">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1.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1.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6.jpeg"/><Relationship Id="rId5" Type="http://schemas.openxmlformats.org/officeDocument/2006/relationships/image" Target="../media/image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9.jpe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hyperlink" Target="https://www.linkedin.com/in/thisis-gp/" TargetMode="External"/><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hyperlink" Target="https://github.com/thisis-g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rma&#10;&#10;Descripción generada automáticamente">
            <a:extLst>
              <a:ext uri="{FF2B5EF4-FFF2-40B4-BE49-F238E27FC236}">
                <a16:creationId xmlns:a16="http://schemas.microsoft.com/office/drawing/2014/main" id="{0616DF4A-2FFF-2C13-7E9C-4F919C3197DA}"/>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94891" y="3405721"/>
            <a:ext cx="2286955" cy="1134961"/>
          </a:xfrm>
          <a:prstGeom prst="rect">
            <a:avLst/>
          </a:prstGeom>
        </p:spPr>
      </p:pic>
      <p:pic>
        <p:nvPicPr>
          <p:cNvPr id="5" name="Imagen 4" descr="Imagen que contiene electrónica, cd, computadora&#10;&#10;Descripción generada automáticamente">
            <a:extLst>
              <a:ext uri="{FF2B5EF4-FFF2-40B4-BE49-F238E27FC236}">
                <a16:creationId xmlns:a16="http://schemas.microsoft.com/office/drawing/2014/main" id="{B33848EC-A231-1995-0AA4-F7B721A2404F}"/>
              </a:ext>
            </a:extLst>
          </p:cNvPr>
          <p:cNvPicPr>
            <a:picLocks noChangeAspect="1"/>
          </p:cNvPicPr>
          <p:nvPr/>
        </p:nvPicPr>
        <p:blipFill rotWithShape="1">
          <a:blip r:embed="rId4">
            <a:extLst>
              <a:ext uri="{28A0092B-C50C-407E-A947-70E740481C1C}">
                <a14:useLocalDpi xmlns:a14="http://schemas.microsoft.com/office/drawing/2010/main" val="0"/>
              </a:ext>
            </a:extLst>
          </a:blip>
          <a:srcRect l="41564" t="-1" r="13066" b="2056"/>
          <a:stretch/>
        </p:blipFill>
        <p:spPr>
          <a:xfrm>
            <a:off x="-403665" y="2125543"/>
            <a:ext cx="2553002" cy="3100153"/>
          </a:xfrm>
          <a:prstGeom prst="rect">
            <a:avLst/>
          </a:prstGeom>
        </p:spPr>
      </p:pic>
      <p:grpSp>
        <p:nvGrpSpPr>
          <p:cNvPr id="27" name="Grupo 26">
            <a:extLst>
              <a:ext uri="{FF2B5EF4-FFF2-40B4-BE49-F238E27FC236}">
                <a16:creationId xmlns:a16="http://schemas.microsoft.com/office/drawing/2014/main" id="{0252CE12-3B36-12AF-BC31-EECE72395B89}"/>
              </a:ext>
            </a:extLst>
          </p:cNvPr>
          <p:cNvGrpSpPr/>
          <p:nvPr/>
        </p:nvGrpSpPr>
        <p:grpSpPr>
          <a:xfrm>
            <a:off x="1394737" y="552451"/>
            <a:ext cx="6221780" cy="3538714"/>
            <a:chOff x="1217515" y="451653"/>
            <a:chExt cx="6576224" cy="3740309"/>
          </a:xfrm>
        </p:grpSpPr>
        <p:sp>
          <p:nvSpPr>
            <p:cNvPr id="12" name="Rectángulo 11">
              <a:extLst>
                <a:ext uri="{FF2B5EF4-FFF2-40B4-BE49-F238E27FC236}">
                  <a16:creationId xmlns:a16="http://schemas.microsoft.com/office/drawing/2014/main" id="{1A55D6E9-C2A1-7AC4-CFE8-517A0B47B1E3}"/>
                </a:ext>
              </a:extLst>
            </p:cNvPr>
            <p:cNvSpPr/>
            <p:nvPr/>
          </p:nvSpPr>
          <p:spPr>
            <a:xfrm>
              <a:off x="7708161" y="2528961"/>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509F50E8-8908-9D49-CF25-75AA9E31E354}"/>
                </a:ext>
              </a:extLst>
            </p:cNvPr>
            <p:cNvSpPr/>
            <p:nvPr/>
          </p:nvSpPr>
          <p:spPr>
            <a:xfrm>
              <a:off x="7092436" y="1245289"/>
              <a:ext cx="108243" cy="1082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D76080A4-25C7-3DBE-F73F-160910291B56}"/>
                </a:ext>
              </a:extLst>
            </p:cNvPr>
            <p:cNvSpPr/>
            <p:nvPr/>
          </p:nvSpPr>
          <p:spPr>
            <a:xfrm>
              <a:off x="6571806" y="4032800"/>
              <a:ext cx="159162" cy="1591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Rectángulo 16">
              <a:extLst>
                <a:ext uri="{FF2B5EF4-FFF2-40B4-BE49-F238E27FC236}">
                  <a16:creationId xmlns:a16="http://schemas.microsoft.com/office/drawing/2014/main" id="{E4D46114-2E67-E3A5-A6FC-59CE6B7A57FD}"/>
                </a:ext>
              </a:extLst>
            </p:cNvPr>
            <p:cNvSpPr/>
            <p:nvPr/>
          </p:nvSpPr>
          <p:spPr>
            <a:xfrm>
              <a:off x="1217515" y="2357327"/>
              <a:ext cx="93867" cy="938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Elipse 23">
              <a:extLst>
                <a:ext uri="{FF2B5EF4-FFF2-40B4-BE49-F238E27FC236}">
                  <a16:creationId xmlns:a16="http://schemas.microsoft.com/office/drawing/2014/main" id="{B4D9B40B-F94C-9D00-0511-4B0E931BD7A2}"/>
                </a:ext>
              </a:extLst>
            </p:cNvPr>
            <p:cNvSpPr/>
            <p:nvPr/>
          </p:nvSpPr>
          <p:spPr>
            <a:xfrm>
              <a:off x="1874240" y="4516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F341BF1A-72C5-837F-B2EA-F87553846C24}"/>
                </a:ext>
              </a:extLst>
            </p:cNvPr>
            <p:cNvSpPr/>
            <p:nvPr/>
          </p:nvSpPr>
          <p:spPr>
            <a:xfrm>
              <a:off x="7460195" y="322021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6" name="Imagen 5" descr="Patrón de fondo&#10;&#10;Descripción generada automáticamente con confianza baja">
            <a:extLst>
              <a:ext uri="{FF2B5EF4-FFF2-40B4-BE49-F238E27FC236}">
                <a16:creationId xmlns:a16="http://schemas.microsoft.com/office/drawing/2014/main" id="{2C9551F7-1CC2-17DA-E795-426C995C9BA4}"/>
              </a:ext>
            </a:extLst>
          </p:cNvPr>
          <p:cNvPicPr>
            <a:picLocks noChangeAspect="1"/>
          </p:cNvPicPr>
          <p:nvPr/>
        </p:nvPicPr>
        <p:blipFill rotWithShape="1">
          <a:blip r:embed="rId5">
            <a:extLst>
              <a:ext uri="{28A0092B-C50C-407E-A947-70E740481C1C}">
                <a14:useLocalDpi xmlns:a14="http://schemas.microsoft.com/office/drawing/2010/main" val="0"/>
              </a:ext>
            </a:extLst>
          </a:blip>
          <a:srcRect l="25460" t="16723" r="2754" b="16297"/>
          <a:stretch/>
        </p:blipFill>
        <p:spPr>
          <a:xfrm>
            <a:off x="-278361" y="3485385"/>
            <a:ext cx="3276213" cy="1719481"/>
          </a:xfrm>
          <a:prstGeom prst="rect">
            <a:avLst/>
          </a:prstGeom>
        </p:spPr>
      </p:pic>
      <p:pic>
        <p:nvPicPr>
          <p:cNvPr id="7" name="Imagen 6" descr="Icono&#10;&#10;Descripción generada automáticamente">
            <a:extLst>
              <a:ext uri="{FF2B5EF4-FFF2-40B4-BE49-F238E27FC236}">
                <a16:creationId xmlns:a16="http://schemas.microsoft.com/office/drawing/2014/main" id="{FBB2D7DD-F93E-8C14-FD55-F8D608F6BC80}"/>
              </a:ext>
            </a:extLst>
          </p:cNvPr>
          <p:cNvPicPr>
            <a:picLocks noChangeAspect="1"/>
          </p:cNvPicPr>
          <p:nvPr/>
        </p:nvPicPr>
        <p:blipFill rotWithShape="1">
          <a:blip r:embed="rId6">
            <a:extLst>
              <a:ext uri="{28A0092B-C50C-407E-A947-70E740481C1C}">
                <a14:useLocalDpi xmlns:a14="http://schemas.microsoft.com/office/drawing/2010/main" val="0"/>
              </a:ext>
            </a:extLst>
          </a:blip>
          <a:srcRect l="43698" t="24065" r="2121" b="29834"/>
          <a:stretch/>
        </p:blipFill>
        <p:spPr>
          <a:xfrm>
            <a:off x="-278360" y="4334470"/>
            <a:ext cx="2023578" cy="968518"/>
          </a:xfrm>
          <a:prstGeom prst="rect">
            <a:avLst/>
          </a:prstGeom>
        </p:spPr>
      </p:pic>
      <p:pic>
        <p:nvPicPr>
          <p:cNvPr id="8" name="Imagen 7" descr="Un dibujo de un animal&#10;&#10;Descripción generada automáticamente con confianza baja">
            <a:extLst>
              <a:ext uri="{FF2B5EF4-FFF2-40B4-BE49-F238E27FC236}">
                <a16:creationId xmlns:a16="http://schemas.microsoft.com/office/drawing/2014/main" id="{36DE4F0E-359C-8659-9F6A-E7FB60FA61C1}"/>
              </a:ext>
            </a:extLst>
          </p:cNvPr>
          <p:cNvPicPr>
            <a:picLocks noChangeAspect="1"/>
          </p:cNvPicPr>
          <p:nvPr/>
        </p:nvPicPr>
        <p:blipFill rotWithShape="1">
          <a:blip r:embed="rId7">
            <a:extLst>
              <a:ext uri="{28A0092B-C50C-407E-A947-70E740481C1C}">
                <a14:useLocalDpi xmlns:a14="http://schemas.microsoft.com/office/drawing/2010/main" val="0"/>
              </a:ext>
            </a:extLst>
          </a:blip>
          <a:srcRect l="1080" t="20768" r="52157" b="16265"/>
          <a:stretch/>
        </p:blipFill>
        <p:spPr>
          <a:xfrm>
            <a:off x="5241272" y="2218713"/>
            <a:ext cx="4093228" cy="3100152"/>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A2D65546-0E04-829A-2C66-1EFA7456FC6E}"/>
              </a:ext>
            </a:extLst>
          </p:cNvPr>
          <p:cNvPicPr>
            <a:picLocks noChangeAspect="1"/>
          </p:cNvPicPr>
          <p:nvPr/>
        </p:nvPicPr>
        <p:blipFill rotWithShape="1">
          <a:blip r:embed="rId8">
            <a:extLst>
              <a:ext uri="{28A0092B-C50C-407E-A947-70E740481C1C}">
                <a14:useLocalDpi xmlns:a14="http://schemas.microsoft.com/office/drawing/2010/main" val="0"/>
              </a:ext>
            </a:extLst>
          </a:blip>
          <a:srcRect l="25743" t="3625" r="32257" b="25757"/>
          <a:stretch/>
        </p:blipFill>
        <p:spPr>
          <a:xfrm>
            <a:off x="7182577" y="3375447"/>
            <a:ext cx="2239784" cy="2118417"/>
          </a:xfrm>
          <a:prstGeom prst="rect">
            <a:avLst/>
          </a:prstGeom>
        </p:spPr>
      </p:pic>
      <p:pic>
        <p:nvPicPr>
          <p:cNvPr id="10" name="Imagen 9" descr="Icono&#10;&#10;Descripción generada automáticamente">
            <a:extLst>
              <a:ext uri="{FF2B5EF4-FFF2-40B4-BE49-F238E27FC236}">
                <a16:creationId xmlns:a16="http://schemas.microsoft.com/office/drawing/2014/main" id="{120EC8C9-E192-543B-41C9-9EE6E8E2567C}"/>
              </a:ext>
            </a:extLst>
          </p:cNvPr>
          <p:cNvPicPr>
            <a:picLocks noChangeAspect="1"/>
          </p:cNvPicPr>
          <p:nvPr/>
        </p:nvPicPr>
        <p:blipFill rotWithShape="1">
          <a:blip r:embed="rId9">
            <a:extLst>
              <a:ext uri="{28A0092B-C50C-407E-A947-70E740481C1C}">
                <a14:useLocalDpi xmlns:a14="http://schemas.microsoft.com/office/drawing/2010/main" val="0"/>
              </a:ext>
            </a:extLst>
          </a:blip>
          <a:srcRect l="1742" t="25327" r="75928" b="24553"/>
          <a:stretch/>
        </p:blipFill>
        <p:spPr>
          <a:xfrm>
            <a:off x="8292693" y="3830850"/>
            <a:ext cx="1129668" cy="1426196"/>
          </a:xfrm>
          <a:prstGeom prst="rect">
            <a:avLst/>
          </a:prstGeom>
        </p:spPr>
      </p:pic>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944379" y="720241"/>
            <a:ext cx="7067863" cy="2848865"/>
          </a:xfrm>
        </p:spPr>
        <p:txBody>
          <a:bodyPr anchor="b"/>
          <a:lstStyle/>
          <a:p>
            <a:pPr>
              <a:lnSpc>
                <a:spcPct val="80000"/>
              </a:lnSpc>
            </a:pPr>
            <a:r>
              <a:rPr lang="en-US" sz="8800" b="1" dirty="0"/>
              <a:t>OPERATORS &amp; Decision MAKING </a:t>
            </a:r>
            <a:r>
              <a:rPr lang="en-US" sz="4000" dirty="0"/>
              <a:t> IN JAVA</a:t>
            </a:r>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2016065" y="3617490"/>
            <a:ext cx="4933339" cy="529090"/>
          </a:xfrm>
        </p:spPr>
        <p:txBody>
          <a:bodyPr>
            <a:noAutofit/>
          </a:bodyPr>
          <a:lstStyle/>
          <a:p>
            <a:r>
              <a:rPr lang="en-US" dirty="0"/>
              <a:t>“Learn how to use Java's operators and decision-making statements for efficient and effective code”</a:t>
            </a:r>
          </a:p>
        </p:txBody>
      </p:sp>
      <p:pic>
        <p:nvPicPr>
          <p:cNvPr id="15" name="Imagen 14" descr="Forma&#10;&#10;Descripción generada automáticamente">
            <a:extLst>
              <a:ext uri="{FF2B5EF4-FFF2-40B4-BE49-F238E27FC236}">
                <a16:creationId xmlns:a16="http://schemas.microsoft.com/office/drawing/2014/main" id="{2E0AF15B-946B-E61F-27E1-33F2B2A38248}"/>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202470" y="1179535"/>
            <a:ext cx="1097627" cy="544726"/>
          </a:xfrm>
          <a:prstGeom prst="rect">
            <a:avLst/>
          </a:prstGeom>
        </p:spPr>
      </p:pic>
      <p:pic>
        <p:nvPicPr>
          <p:cNvPr id="19" name="Imagen 18" descr="Logotipo&#10;&#10;Descripción generada automáticamente">
            <a:extLst>
              <a:ext uri="{FF2B5EF4-FFF2-40B4-BE49-F238E27FC236}">
                <a16:creationId xmlns:a16="http://schemas.microsoft.com/office/drawing/2014/main" id="{A6C64AD8-0DB0-2832-F1C1-35805C11EF38}"/>
              </a:ext>
            </a:extLst>
          </p:cNvPr>
          <p:cNvPicPr>
            <a:picLocks noChangeAspect="1"/>
          </p:cNvPicPr>
          <p:nvPr/>
        </p:nvPicPr>
        <p:blipFill rotWithShape="1">
          <a:blip r:embed="rId10">
            <a:extLst>
              <a:ext uri="{28A0092B-C50C-407E-A947-70E740481C1C}">
                <a14:useLocalDpi xmlns:a14="http://schemas.microsoft.com/office/drawing/2010/main" val="0"/>
              </a:ext>
            </a:extLst>
          </a:blip>
          <a:srcRect l="28151" t="7067" r="23582" b="7841"/>
          <a:stretch/>
        </p:blipFill>
        <p:spPr>
          <a:xfrm>
            <a:off x="-1262910" y="-1437473"/>
            <a:ext cx="2759858" cy="2736884"/>
          </a:xfrm>
          <a:prstGeom prst="rect">
            <a:avLst/>
          </a:prstGeom>
        </p:spPr>
      </p:pic>
      <p:pic>
        <p:nvPicPr>
          <p:cNvPr id="21" name="Imagen 20" descr="Imagen que contiene Forma&#10;&#10;Descripción generada automáticamente">
            <a:extLst>
              <a:ext uri="{FF2B5EF4-FFF2-40B4-BE49-F238E27FC236}">
                <a16:creationId xmlns:a16="http://schemas.microsoft.com/office/drawing/2014/main" id="{632DD628-04C5-CA87-E1EE-559AE69DA893}"/>
              </a:ext>
            </a:extLst>
          </p:cNvPr>
          <p:cNvPicPr>
            <a:picLocks noChangeAspect="1"/>
          </p:cNvPicPr>
          <p:nvPr/>
        </p:nvPicPr>
        <p:blipFill rotWithShape="1">
          <a:blip r:embed="rId11">
            <a:extLst>
              <a:ext uri="{28A0092B-C50C-407E-A947-70E740481C1C}">
                <a14:useLocalDpi xmlns:a14="http://schemas.microsoft.com/office/drawing/2010/main" val="0"/>
              </a:ext>
            </a:extLst>
          </a:blip>
          <a:srcRect l="26800" t="4583" r="22933" b="6607"/>
          <a:stretch/>
        </p:blipFill>
        <p:spPr>
          <a:xfrm>
            <a:off x="6651387" y="-1303255"/>
            <a:ext cx="1835802" cy="1824428"/>
          </a:xfrm>
          <a:prstGeom prst="rect">
            <a:avLst/>
          </a:prstGeom>
        </p:spPr>
      </p:pic>
      <p:pic>
        <p:nvPicPr>
          <p:cNvPr id="23" name="Imagen 22" descr="Imagen que contiene luz, lámpara&#10;&#10;Descripción generada automáticamente">
            <a:extLst>
              <a:ext uri="{FF2B5EF4-FFF2-40B4-BE49-F238E27FC236}">
                <a16:creationId xmlns:a16="http://schemas.microsoft.com/office/drawing/2014/main" id="{DD46D984-9223-3367-6904-B3BCA1FAFDC4}"/>
              </a:ext>
            </a:extLst>
          </p:cNvPr>
          <p:cNvPicPr>
            <a:picLocks noChangeAspect="1"/>
          </p:cNvPicPr>
          <p:nvPr/>
        </p:nvPicPr>
        <p:blipFill rotWithShape="1">
          <a:blip r:embed="rId12">
            <a:extLst>
              <a:ext uri="{28A0092B-C50C-407E-A947-70E740481C1C}">
                <a14:useLocalDpi xmlns:a14="http://schemas.microsoft.com/office/drawing/2010/main" val="0"/>
              </a:ext>
            </a:extLst>
          </a:blip>
          <a:srcRect l="24850" t="6158" r="23333" b="5607"/>
          <a:stretch/>
        </p:blipFill>
        <p:spPr>
          <a:xfrm>
            <a:off x="671495" y="1353532"/>
            <a:ext cx="471505" cy="451627"/>
          </a:xfrm>
          <a:prstGeom prst="rect">
            <a:avLst/>
          </a:prstGeom>
        </p:spPr>
      </p:pic>
      <p:pic>
        <p:nvPicPr>
          <p:cNvPr id="44" name="Imagen 43" descr="Icono&#10;&#10;Descripción generada automáticamente">
            <a:extLst>
              <a:ext uri="{FF2B5EF4-FFF2-40B4-BE49-F238E27FC236}">
                <a16:creationId xmlns:a16="http://schemas.microsoft.com/office/drawing/2014/main" id="{EEEBC7D9-ECC0-D71D-C3CB-0DE8581C005B}"/>
              </a:ext>
            </a:extLst>
          </p:cNvPr>
          <p:cNvPicPr>
            <a:picLocks noChangeAspect="1"/>
          </p:cNvPicPr>
          <p:nvPr/>
        </p:nvPicPr>
        <p:blipFill rotWithShape="1">
          <a:blip r:embed="rId13">
            <a:extLst>
              <a:ext uri="{28A0092B-C50C-407E-A947-70E740481C1C}">
                <a14:useLocalDpi xmlns:a14="http://schemas.microsoft.com/office/drawing/2010/main" val="0"/>
              </a:ext>
            </a:extLst>
          </a:blip>
          <a:srcRect l="4400" t="8232" r="2400" b="10923"/>
          <a:stretch/>
        </p:blipFill>
        <p:spPr>
          <a:xfrm>
            <a:off x="736095" y="4533677"/>
            <a:ext cx="1550866" cy="756713"/>
          </a:xfrm>
          <a:prstGeom prst="rect">
            <a:avLst/>
          </a:prstGeom>
        </p:spPr>
      </p:pic>
      <p:pic>
        <p:nvPicPr>
          <p:cNvPr id="54" name="Imagen 53" descr="Círculo&#10;&#10;Descripción generada automáticamente">
            <a:extLst>
              <a:ext uri="{FF2B5EF4-FFF2-40B4-BE49-F238E27FC236}">
                <a16:creationId xmlns:a16="http://schemas.microsoft.com/office/drawing/2014/main" id="{F11A0CF4-010E-A5AB-9200-827BEFFCAB79}"/>
              </a:ext>
            </a:extLst>
          </p:cNvPr>
          <p:cNvPicPr>
            <a:picLocks noChangeAspect="1"/>
          </p:cNvPicPr>
          <p:nvPr/>
        </p:nvPicPr>
        <p:blipFill rotWithShape="1">
          <a:blip r:embed="rId14">
            <a:extLst>
              <a:ext uri="{28A0092B-C50C-407E-A947-70E740481C1C}">
                <a14:useLocalDpi xmlns:a14="http://schemas.microsoft.com/office/drawing/2010/main" val="0"/>
              </a:ext>
            </a:extLst>
          </a:blip>
          <a:srcRect l="26300" t="6535" r="24866" b="6900"/>
          <a:stretch/>
        </p:blipFill>
        <p:spPr>
          <a:xfrm>
            <a:off x="6949405" y="3605748"/>
            <a:ext cx="801545" cy="799242"/>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14:presetBounceEnd="22000">
                                      <p:stCondLst>
                                        <p:cond delay="0"/>
                                      </p:stCondLst>
                                      <p:childTnLst>
                                        <p:animScale p14:bounceEnd="22000">
                                          <p:cBhvr>
                                            <p:cTn id="16" dur="6000" fill="hold"/>
                                            <p:tgtEl>
                                              <p:spTgt spid="27"/>
                                            </p:tgtEl>
                                          </p:cBhvr>
                                          <p:by x="105000" y="105000"/>
                                        </p:animScale>
                                      </p:childTnLst>
                                    </p:cTn>
                                  </p:par>
                                  <p:par>
                                    <p:cTn id="17" presetID="42" presetClass="path" presetSubtype="0" repeatCount="indefinite" accel="3636" autoRev="1" fill="hold" nodeType="withEffect" p14:presetBounceEnd="5091">
                                      <p:stCondLst>
                                        <p:cond delay="100"/>
                                      </p:stCondLst>
                                      <p:childTnLst>
                                        <p:animMotion origin="layout" path="M 1.38889E-6 0.00123 L 0.01337 0.03055 " pathEditMode="relative" rAng="0" ptsTypes="AA" p14:bounceEnd="5091">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8"/>
                                            </p:tgtEl>
                                            <p:attrNameLst>
                                              <p:attrName>r</p:attrName>
                                            </p:attrNameLst>
                                          </p:cBhvr>
                                        </p:animRot>
                                      </p:childTnLst>
                                    </p:cTn>
                                  </p:par>
                                  <p:par>
                                    <p:cTn id="21" presetID="42" presetClass="path" presetSubtype="0" repeatCount="indefinite" accel="3636" autoRev="1" fill="hold" nodeType="withEffect" p14:presetBounceEnd="5091">
                                      <p:stCondLst>
                                        <p:cond delay="100"/>
                                      </p:stCondLst>
                                      <p:childTnLst>
                                        <p:animMotion origin="layout" path="M -2.5E-6 0.00123 L 0.01337 0.03055 " pathEditMode="relative" rAng="0" ptsTypes="AA" p14:bounceEnd="5091">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14:presetBounceEnd="3500">
                                      <p:stCondLst>
                                        <p:cond delay="0"/>
                                      </p:stCondLst>
                                      <p:childTnLst>
                                        <p:animRot by="300000" p14:bounceEnd="35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14:presetBounceEnd="3500">
                                      <p:stCondLst>
                                        <p:cond delay="0"/>
                                      </p:stCondLst>
                                      <p:childTnLst>
                                        <p:animRot by="300000" p14:bounceEnd="35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14:presetBounceEnd="3500">
                                      <p:stCondLst>
                                        <p:cond delay="0"/>
                                      </p:stCondLst>
                                      <p:childTnLst>
                                        <p:animRot by="300000" p14:bounceEnd="35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14:presetBounceEnd="3500">
                                      <p:stCondLst>
                                        <p:cond delay="0"/>
                                      </p:stCondLst>
                                      <p:childTnLst>
                                        <p:animRot by="300000" p14:bounceEnd="35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6" dur="4750" fill="hold"/>
                                            <p:tgtEl>
                                              <p:spTgt spid="15"/>
                                            </p:tgtEl>
                                            <p:attrNameLst>
                                              <p:attrName>ppt_x</p:attrName>
                                              <p:attrName>ppt_y</p:attrName>
                                            </p:attrNameLst>
                                          </p:cBhvr>
                                          <p:rCtr x="-3490" y="0"/>
                                        </p:animMotion>
                                      </p:childTnLst>
                                    </p:cTn>
                                  </p:par>
                                  <p:par>
                                    <p:cTn id="7"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8" dur="3500" fill="hold"/>
                                            <p:tgtEl>
                                              <p:spTgt spid="23"/>
                                            </p:tgtEl>
                                            <p:attrNameLst>
                                              <p:attrName>ppt_x</p:attrName>
                                              <p:attrName>ppt_y</p:attrName>
                                            </p:attrNameLst>
                                          </p:cBhvr>
                                          <p:rCtr x="0" y="2716"/>
                                        </p:animMotion>
                                      </p:childTnLst>
                                    </p:cTn>
                                  </p:par>
                                  <p:par>
                                    <p:cTn id="9"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10" dur="5250" fill="hold"/>
                                            <p:tgtEl>
                                              <p:spTgt spid="21"/>
                                            </p:tgtEl>
                                            <p:attrNameLst>
                                              <p:attrName>ppt_x</p:attrName>
                                              <p:attrName>ppt_y</p:attrName>
                                            </p:attrNameLst>
                                          </p:cBhvr>
                                          <p:rCtr x="17" y="2531"/>
                                        </p:animMotion>
                                      </p:childTnLst>
                                    </p:cTn>
                                  </p:par>
                                  <p:par>
                                    <p:cTn id="11" presetID="42" presetClass="path" presetSubtype="0" repeatCount="indefinite" accel="10000" decel="14000" autoRev="1" fill="hold" nodeType="withEffect">
                                      <p:stCondLst>
                                        <p:cond delay="0"/>
                                      </p:stCondLst>
                                      <p:childTnLst>
                                        <p:animMotion origin="layout" path="M -4.44444E-6 -2.09877E-6 L 0.00035 0.05031 " pathEditMode="relative" rAng="0" ptsTypes="AA">
                                          <p:cBhvr>
                                            <p:cTn id="12" dur="7250" fill="hold"/>
                                            <p:tgtEl>
                                              <p:spTgt spid="19"/>
                                            </p:tgtEl>
                                            <p:attrNameLst>
                                              <p:attrName>ppt_x</p:attrName>
                                              <p:attrName>ppt_y</p:attrName>
                                            </p:attrNameLst>
                                          </p:cBhvr>
                                          <p:rCtr x="17" y="2500"/>
                                        </p:animMotion>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54"/>
                                            </p:tgtEl>
                                            <p:attrNameLst>
                                              <p:attrName>ppt_x</p:attrName>
                                              <p:attrName>ppt_y</p:attrName>
                                            </p:attrNameLst>
                                          </p:cBhvr>
                                          <p:rCtr x="0" y="3827"/>
                                        </p:animMotion>
                                      </p:childTnLst>
                                    </p:cTn>
                                  </p:par>
                                  <p:par>
                                    <p:cTn id="15" presetID="6" presetClass="emph" presetSubtype="0" repeatCount="indefinite" autoRev="1" fill="hold" nodeType="withEffect">
                                      <p:stCondLst>
                                        <p:cond delay="0"/>
                                      </p:stCondLst>
                                      <p:childTnLst>
                                        <p:animScale>
                                          <p:cBhvr>
                                            <p:cTn id="16" dur="6000" fill="hold"/>
                                            <p:tgtEl>
                                              <p:spTgt spid="27"/>
                                            </p:tgtEl>
                                          </p:cBhvr>
                                          <p:by x="105000" y="105000"/>
                                        </p:animScale>
                                      </p:childTnLst>
                                    </p:cTn>
                                  </p:par>
                                  <p:par>
                                    <p:cTn id="17" presetID="42" presetClass="path" presetSubtype="0" repeatCount="indefinite" accel="3636" autoRev="1" fill="hold" nodeType="withEffect">
                                      <p:stCondLst>
                                        <p:cond delay="100"/>
                                      </p:stCondLst>
                                      <p:childTnLst>
                                        <p:animMotion origin="layout" path="M 1.38889E-6 0.00123 L 0.01337 0.03055 " pathEditMode="relative" rAng="0" ptsTypes="AA">
                                          <p:cBhvr>
                                            <p:cTn id="18" dur="6750" fill="hold"/>
                                            <p:tgtEl>
                                              <p:spTgt spid="8"/>
                                            </p:tgtEl>
                                            <p:attrNameLst>
                                              <p:attrName>ppt_x</p:attrName>
                                              <p:attrName>ppt_y</p:attrName>
                                            </p:attrNameLst>
                                          </p:cBhvr>
                                          <p:rCtr x="660" y="1451"/>
                                        </p:animMotion>
                                      </p:childTnLst>
                                    </p:cTn>
                                  </p:par>
                                  <p:par>
                                    <p:cTn id="19" presetID="8" presetClass="emph" presetSubtype="0" repeatCount="indefinite" accel="2500" autoRev="1" fill="hold" nodeType="withEffect">
                                      <p:stCondLst>
                                        <p:cond delay="0"/>
                                      </p:stCondLst>
                                      <p:childTnLst>
                                        <p:animRot by="300000">
                                          <p:cBhvr>
                                            <p:cTn id="20" dur="3500" fill="hold"/>
                                            <p:tgtEl>
                                              <p:spTgt spid="8"/>
                                            </p:tgtEl>
                                            <p:attrNameLst>
                                              <p:attrName>r</p:attrName>
                                            </p:attrNameLst>
                                          </p:cBhvr>
                                        </p:animRot>
                                      </p:childTnLst>
                                    </p:cTn>
                                  </p:par>
                                  <p:par>
                                    <p:cTn id="21" presetID="42" presetClass="path" presetSubtype="0" repeatCount="indefinite" accel="3636" autoRev="1" fill="hold" nodeType="withEffect">
                                      <p:stCondLst>
                                        <p:cond delay="100"/>
                                      </p:stCondLst>
                                      <p:childTnLst>
                                        <p:animMotion origin="layout" path="M -2.5E-6 0.00123 L 0.01337 0.03055 " pathEditMode="relative" rAng="0" ptsTypes="AA">
                                          <p:cBhvr>
                                            <p:cTn id="22" dur="3250" fill="hold"/>
                                            <p:tgtEl>
                                              <p:spTgt spid="9"/>
                                            </p:tgtEl>
                                            <p:attrNameLst>
                                              <p:attrName>ppt_x</p:attrName>
                                              <p:attrName>ppt_y</p:attrName>
                                            </p:attrNameLst>
                                          </p:cBhvr>
                                          <p:rCtr x="660" y="1451"/>
                                        </p:animMotion>
                                      </p:childTnLst>
                                    </p:cTn>
                                  </p:par>
                                  <p:par>
                                    <p:cTn id="23" presetID="8" presetClass="emph" presetSubtype="0" repeatCount="indefinite" accel="2500" autoRev="1" fill="hold" nodeType="withEffect">
                                      <p:stCondLst>
                                        <p:cond delay="0"/>
                                      </p:stCondLst>
                                      <p:childTnLst>
                                        <p:animRot by="300000">
                                          <p:cBhvr>
                                            <p:cTn id="24" dur="8250" fill="hold"/>
                                            <p:tgtEl>
                                              <p:spTgt spid="9"/>
                                            </p:tgtEl>
                                            <p:attrNameLst>
                                              <p:attrName>r</p:attrName>
                                            </p:attrNameLst>
                                          </p:cBhvr>
                                        </p:animRot>
                                      </p:childTnLst>
                                    </p:cTn>
                                  </p:par>
                                  <p:par>
                                    <p:cTn id="25" presetID="42" presetClass="path" presetSubtype="0" repeatCount="indefinite" accel="3636" decel="4000" autoRev="1" fill="hold" nodeType="withEffect">
                                      <p:stCondLst>
                                        <p:cond delay="100"/>
                                      </p:stCondLst>
                                      <p:childTnLst>
                                        <p:animMotion origin="layout" path="M 3.61111E-6 0.00124 L 0.01336 0.03056 " pathEditMode="relative" rAng="0" ptsTypes="AA">
                                          <p:cBhvr>
                                            <p:cTn id="26" dur="2000" fill="hold"/>
                                            <p:tgtEl>
                                              <p:spTgt spid="10"/>
                                            </p:tgtEl>
                                            <p:attrNameLst>
                                              <p:attrName>ppt_x</p:attrName>
                                              <p:attrName>ppt_y</p:attrName>
                                            </p:attrNameLst>
                                          </p:cBhvr>
                                          <p:rCtr x="660" y="1451"/>
                                        </p:animMotion>
                                      </p:childTnLst>
                                    </p:cTn>
                                  </p:par>
                                  <p:par>
                                    <p:cTn id="27" presetID="8" presetClass="emph" presetSubtype="0" repeatCount="indefinite" accel="2500" autoRev="1" fill="hold" nodeType="withEffect">
                                      <p:stCondLst>
                                        <p:cond delay="0"/>
                                      </p:stCondLst>
                                      <p:childTnLst>
                                        <p:animRot by="300000">
                                          <p:cBhvr>
                                            <p:cTn id="28" dur="9750" fill="hold"/>
                                            <p:tgtEl>
                                              <p:spTgt spid="10"/>
                                            </p:tgtEl>
                                            <p:attrNameLst>
                                              <p:attrName>r</p:attrName>
                                            </p:attrNameLst>
                                          </p:cBhvr>
                                        </p:animRot>
                                      </p:childTnLst>
                                    </p:cTn>
                                  </p:par>
                                  <p:par>
                                    <p:cTn id="29"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30" dur="7250" fill="hold"/>
                                            <p:tgtEl>
                                              <p:spTgt spid="4"/>
                                            </p:tgtEl>
                                            <p:attrNameLst>
                                              <p:attrName>ppt_x</p:attrName>
                                              <p:attrName>ppt_y</p:attrName>
                                            </p:attrNameLst>
                                          </p:cBhvr>
                                          <p:rCtr x="3559" y="31"/>
                                        </p:animMotion>
                                      </p:childTnLst>
                                    </p:cTn>
                                  </p:par>
                                  <p:par>
                                    <p:cTn id="31" presetID="42" presetClass="path" presetSubtype="0" repeatCount="indefinite" accel="3636" decel="4000" autoRev="1" fill="hold" nodeType="withEffect">
                                      <p:stCondLst>
                                        <p:cond delay="100"/>
                                      </p:stCondLst>
                                      <p:childTnLst>
                                        <p:animMotion origin="layout" path="M 0.02378 0.0179 L 0.00191 0.05154 " pathEditMode="relative" rAng="0" ptsTypes="AA">
                                          <p:cBhvr>
                                            <p:cTn id="32" dur="6000" fill="hold"/>
                                            <p:tgtEl>
                                              <p:spTgt spid="5"/>
                                            </p:tgtEl>
                                            <p:attrNameLst>
                                              <p:attrName>ppt_x</p:attrName>
                                              <p:attrName>ppt_y</p:attrName>
                                            </p:attrNameLst>
                                          </p:cBhvr>
                                          <p:rCtr x="-1094" y="1667"/>
                                        </p:animMotion>
                                      </p:childTnLst>
                                    </p:cTn>
                                  </p:par>
                                  <p:par>
                                    <p:cTn id="33" presetID="8" presetClass="emph" presetSubtype="0" repeatCount="indefinite" accel="2500" autoRev="1" fill="hold" nodeType="withEffect">
                                      <p:stCondLst>
                                        <p:cond delay="0"/>
                                      </p:stCondLst>
                                      <p:childTnLst>
                                        <p:animRot by="300000">
                                          <p:cBhvr>
                                            <p:cTn id="34" dur="3500" fill="hold"/>
                                            <p:tgtEl>
                                              <p:spTgt spid="5"/>
                                            </p:tgtEl>
                                            <p:attrNameLst>
                                              <p:attrName>r</p:attrName>
                                            </p:attrNameLst>
                                          </p:cBhvr>
                                        </p:animRot>
                                      </p:childTnLst>
                                    </p:cTn>
                                  </p:par>
                                  <p:par>
                                    <p:cTn id="35"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36" dur="4250" fill="hold"/>
                                            <p:tgtEl>
                                              <p:spTgt spid="6"/>
                                            </p:tgtEl>
                                            <p:attrNameLst>
                                              <p:attrName>ppt_x</p:attrName>
                                              <p:attrName>ppt_y</p:attrName>
                                            </p:attrNameLst>
                                          </p:cBhvr>
                                          <p:rCtr x="-1094" y="1667"/>
                                        </p:animMotion>
                                      </p:childTnLst>
                                    </p:cTn>
                                  </p:par>
                                  <p:par>
                                    <p:cTn id="37" presetID="8" presetClass="emph" presetSubtype="0" repeatCount="indefinite" accel="2500" autoRev="1" fill="hold" nodeType="withEffect">
                                      <p:stCondLst>
                                        <p:cond delay="0"/>
                                      </p:stCondLst>
                                      <p:childTnLst>
                                        <p:animRot by="300000">
                                          <p:cBhvr>
                                            <p:cTn id="38" dur="6750" fill="hold"/>
                                            <p:tgtEl>
                                              <p:spTgt spid="6"/>
                                            </p:tgtEl>
                                            <p:attrNameLst>
                                              <p:attrName>r</p:attrName>
                                            </p:attrNameLst>
                                          </p:cBhvr>
                                        </p:animRot>
                                      </p:childTnLst>
                                    </p:cTn>
                                  </p:par>
                                  <p:par>
                                    <p:cTn id="39"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40" dur="2750" fill="hold"/>
                                            <p:tgtEl>
                                              <p:spTgt spid="7"/>
                                            </p:tgtEl>
                                            <p:attrNameLst>
                                              <p:attrName>ppt_x</p:attrName>
                                              <p:attrName>ppt_y</p:attrName>
                                            </p:attrNameLst>
                                          </p:cBhvr>
                                          <p:rCtr x="-1094" y="1667"/>
                                        </p:animMotion>
                                      </p:childTnLst>
                                    </p:cTn>
                                  </p:par>
                                  <p:par>
                                    <p:cTn id="41" presetID="8" presetClass="emph" presetSubtype="0" repeatCount="indefinite" accel="1405" decel="1081" autoRev="1" fill="hold" nodeType="withEffect">
                                      <p:stCondLst>
                                        <p:cond delay="0"/>
                                      </p:stCondLst>
                                      <p:childTnLst>
                                        <p:animRot by="300000">
                                          <p:cBhvr>
                                            <p:cTn id="42" dur="9250" fill="hold"/>
                                            <p:tgtEl>
                                              <p:spTgt spid="7"/>
                                            </p:tgtEl>
                                            <p:attrNameLst>
                                              <p:attrName>r</p:attrName>
                                            </p:attrNameLst>
                                          </p:cBhvr>
                                        </p:animRot>
                                      </p:childTnLst>
                                    </p:cTn>
                                  </p:par>
                                  <p:par>
                                    <p:cTn id="43" presetID="8" presetClass="emph" presetSubtype="0" repeatCount="indefinite" accel="8000" decel="9000" autoRev="1" fill="hold" nodeType="withEffect">
                                      <p:stCondLst>
                                        <p:cond delay="0"/>
                                      </p:stCondLst>
                                      <p:childTnLst>
                                        <p:animRot by="600000">
                                          <p:cBhvr>
                                            <p:cTn id="44" dur="3250" fill="hold"/>
                                            <p:tgtEl>
                                              <p:spTgt spid="44"/>
                                            </p:tgtEl>
                                            <p:attrNameLst>
                                              <p:attrName>r</p:attrName>
                                            </p:attrNameLst>
                                          </p:cBhvr>
                                        </p:animRot>
                                      </p:childTnLst>
                                    </p:cTn>
                                  </p:par>
                                  <p:par>
                                    <p:cTn id="45"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46" dur="5000" fill="hold"/>
                                            <p:tgtEl>
                                              <p:spTgt spid="44"/>
                                            </p:tgtEl>
                                            <p:attrNameLst>
                                              <p:attrName>ppt_x</p:attrName>
                                              <p:attrName>ppt_y</p:attrName>
                                            </p:attrNameLst>
                                          </p:cBhvr>
                                          <p:rCtr x="0" y="1975"/>
                                        </p:animMotion>
                                      </p:childTnLst>
                                    </p:cTn>
                                  </p:par>
                                  <p:par>
                                    <p:cTn id="47" presetID="10" presetClass="entr" presetSubtype="0" fill="hold" grpId="0" nodeType="withEffect">
                                      <p:stCondLst>
                                        <p:cond delay="80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600"/>
                                            <p:tgtEl>
                                              <p:spTgt spid="2"/>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7">
            <a:extLst>
              <a:ext uri="{FF2B5EF4-FFF2-40B4-BE49-F238E27FC236}">
                <a16:creationId xmlns:a16="http://schemas.microsoft.com/office/drawing/2014/main" id="{EF39FEF4-D8CF-2AA7-24B0-5193C9E5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947" y="661473"/>
            <a:ext cx="4153431" cy="3367912"/>
          </a:xfrm>
          <a:prstGeom prst="rect">
            <a:avLst/>
          </a:prstGeom>
        </p:spPr>
      </p:pic>
      <p:pic>
        <p:nvPicPr>
          <p:cNvPr id="14" name="Picture 13">
            <a:extLst>
              <a:ext uri="{FF2B5EF4-FFF2-40B4-BE49-F238E27FC236}">
                <a16:creationId xmlns:a16="http://schemas.microsoft.com/office/drawing/2014/main" id="{271500CE-2AF3-2030-4794-163B85B0FDFA}"/>
              </a:ext>
            </a:extLst>
          </p:cNvPr>
          <p:cNvPicPr>
            <a:picLocks noChangeAspect="1"/>
          </p:cNvPicPr>
          <p:nvPr/>
        </p:nvPicPr>
        <p:blipFill>
          <a:blip r:embed="rId3"/>
          <a:stretch>
            <a:fillRect/>
          </a:stretch>
        </p:blipFill>
        <p:spPr>
          <a:xfrm>
            <a:off x="4707518" y="2781926"/>
            <a:ext cx="4297807" cy="1700101"/>
          </a:xfrm>
          <a:prstGeom prst="rect">
            <a:avLst/>
          </a:prstGeom>
        </p:spPr>
      </p:pic>
    </p:spTree>
    <p:extLst>
      <p:ext uri="{BB962C8B-B14F-4D97-AF65-F5344CB8AC3E}">
        <p14:creationId xmlns:p14="http://schemas.microsoft.com/office/powerpoint/2010/main" val="12565541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06845" y="1412117"/>
            <a:ext cx="6718393" cy="859759"/>
          </a:xfrm>
        </p:spPr>
        <p:txBody>
          <a:bodyPr>
            <a:noAutofit/>
          </a:bodyPr>
          <a:lstStyle/>
          <a:p>
            <a:r>
              <a:rPr lang="en-US" dirty="0"/>
              <a:t>Logical operators are used to combining two or more conditions or complement the evaluation of the original condition under consideration.</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2991114" y="938960"/>
            <a:ext cx="3534503" cy="392481"/>
          </a:xfrm>
        </p:spPr>
        <p:txBody>
          <a:bodyPr/>
          <a:lstStyle/>
          <a:p>
            <a:r>
              <a:rPr lang="en-IN" b="1" dirty="0"/>
              <a:t>Logical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103042" y="1019636"/>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5" name="Table 4">
            <a:extLst>
              <a:ext uri="{FF2B5EF4-FFF2-40B4-BE49-F238E27FC236}">
                <a16:creationId xmlns:a16="http://schemas.microsoft.com/office/drawing/2014/main" id="{D69E69E5-BC5F-9A0C-C52B-CA399D64A2EB}"/>
              </a:ext>
            </a:extLst>
          </p:cNvPr>
          <p:cNvGraphicFramePr>
            <a:graphicFrameLocks noGrp="1"/>
          </p:cNvGraphicFramePr>
          <p:nvPr>
            <p:extLst>
              <p:ext uri="{D42A27DB-BD31-4B8C-83A1-F6EECF244321}">
                <p14:modId xmlns:p14="http://schemas.microsoft.com/office/powerpoint/2010/main" val="2170517072"/>
              </p:ext>
            </p:extLst>
          </p:nvPr>
        </p:nvGraphicFramePr>
        <p:xfrm>
          <a:off x="1600738" y="2002912"/>
          <a:ext cx="5941222" cy="2423160"/>
        </p:xfrm>
        <a:graphic>
          <a:graphicData uri="http://schemas.openxmlformats.org/drawingml/2006/table">
            <a:tbl>
              <a:tblPr>
                <a:tableStyleId>{3C2FFA5D-87B4-456A-9821-1D502468CF0F}</a:tableStyleId>
              </a:tblPr>
              <a:tblGrid>
                <a:gridCol w="2970611">
                  <a:extLst>
                    <a:ext uri="{9D8B030D-6E8A-4147-A177-3AD203B41FA5}">
                      <a16:colId xmlns:a16="http://schemas.microsoft.com/office/drawing/2014/main" val="1337850530"/>
                    </a:ext>
                  </a:extLst>
                </a:gridCol>
                <a:gridCol w="2970611">
                  <a:extLst>
                    <a:ext uri="{9D8B030D-6E8A-4147-A177-3AD203B41FA5}">
                      <a16:colId xmlns:a16="http://schemas.microsoft.com/office/drawing/2014/main" val="365232683"/>
                    </a:ext>
                  </a:extLst>
                </a:gridCol>
              </a:tblGrid>
              <a:tr h="0">
                <a:tc>
                  <a:txBody>
                    <a:bodyPr/>
                    <a:lstStyle/>
                    <a:p>
                      <a:r>
                        <a:rPr lang="en-IN" b="1">
                          <a:effectLst/>
                        </a:rPr>
                        <a:t>Operator</a:t>
                      </a:r>
                      <a:endParaRPr lang="en-IN">
                        <a:effectLst/>
                      </a:endParaRPr>
                    </a:p>
                  </a:txBody>
                  <a:tcPr anchor="ctr"/>
                </a:tc>
                <a:tc>
                  <a:txBody>
                    <a:bodyPr/>
                    <a:lstStyle/>
                    <a:p>
                      <a:r>
                        <a:rPr lang="en-IN" b="1">
                          <a:effectLst/>
                        </a:rPr>
                        <a:t>Description</a:t>
                      </a:r>
                      <a:endParaRPr lang="en-IN">
                        <a:effectLst/>
                      </a:endParaRPr>
                    </a:p>
                  </a:txBody>
                  <a:tcPr anchor="ctr"/>
                </a:tc>
                <a:extLst>
                  <a:ext uri="{0D108BD9-81ED-4DB2-BD59-A6C34878D82A}">
                    <a16:rowId xmlns:a16="http://schemas.microsoft.com/office/drawing/2014/main" val="2161210606"/>
                  </a:ext>
                </a:extLst>
              </a:tr>
              <a:tr h="0">
                <a:tc>
                  <a:txBody>
                    <a:bodyPr/>
                    <a:lstStyle/>
                    <a:p>
                      <a:r>
                        <a:rPr lang="en-IN">
                          <a:effectLst/>
                        </a:rPr>
                        <a:t>&amp;&amp; (Logical AND)</a:t>
                      </a:r>
                    </a:p>
                  </a:txBody>
                  <a:tcPr anchor="ctr"/>
                </a:tc>
                <a:tc>
                  <a:txBody>
                    <a:bodyPr/>
                    <a:lstStyle/>
                    <a:p>
                      <a:r>
                        <a:rPr lang="en-US">
                          <a:effectLst/>
                        </a:rPr>
                        <a:t>This operator returns True if both the operands are true, otherwise, it returns False.</a:t>
                      </a:r>
                    </a:p>
                  </a:txBody>
                  <a:tcPr anchor="ctr"/>
                </a:tc>
                <a:extLst>
                  <a:ext uri="{0D108BD9-81ED-4DB2-BD59-A6C34878D82A}">
                    <a16:rowId xmlns:a16="http://schemas.microsoft.com/office/drawing/2014/main" val="1230455585"/>
                  </a:ext>
                </a:extLst>
              </a:tr>
              <a:tr h="0">
                <a:tc>
                  <a:txBody>
                    <a:bodyPr/>
                    <a:lstStyle/>
                    <a:p>
                      <a:r>
                        <a:rPr lang="en-IN">
                          <a:effectLst/>
                        </a:rPr>
                        <a:t>|| (Logical OR)</a:t>
                      </a:r>
                    </a:p>
                  </a:txBody>
                  <a:tcPr anchor="ctr"/>
                </a:tc>
                <a:tc>
                  <a:txBody>
                    <a:bodyPr/>
                    <a:lstStyle/>
                    <a:p>
                      <a:r>
                        <a:rPr lang="en-US">
                          <a:effectLst/>
                        </a:rPr>
                        <a:t>This operator returns True if either the operands are true, otherwise it returns False.</a:t>
                      </a:r>
                    </a:p>
                  </a:txBody>
                  <a:tcPr anchor="ctr"/>
                </a:tc>
                <a:extLst>
                  <a:ext uri="{0D108BD9-81ED-4DB2-BD59-A6C34878D82A}">
                    <a16:rowId xmlns:a16="http://schemas.microsoft.com/office/drawing/2014/main" val="1465734567"/>
                  </a:ext>
                </a:extLst>
              </a:tr>
              <a:tr h="0">
                <a:tc>
                  <a:txBody>
                    <a:bodyPr/>
                    <a:lstStyle/>
                    <a:p>
                      <a:r>
                        <a:rPr lang="en-IN" dirty="0">
                          <a:effectLst/>
                        </a:rPr>
                        <a:t>! (Logical AND)</a:t>
                      </a:r>
                    </a:p>
                  </a:txBody>
                  <a:tcPr anchor="ctr"/>
                </a:tc>
                <a:tc>
                  <a:txBody>
                    <a:bodyPr/>
                    <a:lstStyle/>
                    <a:p>
                      <a:r>
                        <a:rPr lang="en-US" dirty="0">
                          <a:effectLst/>
                        </a:rPr>
                        <a:t>This operator returns True if an operand is False. It reverses the logical state of an operand.</a:t>
                      </a:r>
                    </a:p>
                  </a:txBody>
                  <a:tcPr anchor="ctr"/>
                </a:tc>
                <a:extLst>
                  <a:ext uri="{0D108BD9-81ED-4DB2-BD59-A6C34878D82A}">
                    <a16:rowId xmlns:a16="http://schemas.microsoft.com/office/drawing/2014/main" val="3414197455"/>
                  </a:ext>
                </a:extLst>
              </a:tr>
            </a:tbl>
          </a:graphicData>
        </a:graphic>
      </p:graphicFrame>
    </p:spTree>
    <p:extLst>
      <p:ext uri="{BB962C8B-B14F-4D97-AF65-F5344CB8AC3E}">
        <p14:creationId xmlns:p14="http://schemas.microsoft.com/office/powerpoint/2010/main" val="27462976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7" name="Picture 6">
            <a:extLst>
              <a:ext uri="{FF2B5EF4-FFF2-40B4-BE49-F238E27FC236}">
                <a16:creationId xmlns:a16="http://schemas.microsoft.com/office/drawing/2014/main" id="{840F745C-217F-1387-7AD5-ECE13F35A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156" y="763994"/>
            <a:ext cx="5493221" cy="2937348"/>
          </a:xfrm>
          <a:prstGeom prst="rect">
            <a:avLst/>
          </a:prstGeom>
        </p:spPr>
      </p:pic>
      <p:pic>
        <p:nvPicPr>
          <p:cNvPr id="13" name="Picture 12">
            <a:extLst>
              <a:ext uri="{FF2B5EF4-FFF2-40B4-BE49-F238E27FC236}">
                <a16:creationId xmlns:a16="http://schemas.microsoft.com/office/drawing/2014/main" id="{D04A1C2A-741F-68C4-683A-5D382CBC9FDC}"/>
              </a:ext>
            </a:extLst>
          </p:cNvPr>
          <p:cNvPicPr>
            <a:picLocks noChangeAspect="1"/>
          </p:cNvPicPr>
          <p:nvPr/>
        </p:nvPicPr>
        <p:blipFill>
          <a:blip r:embed="rId3"/>
          <a:stretch>
            <a:fillRect/>
          </a:stretch>
        </p:blipFill>
        <p:spPr>
          <a:xfrm>
            <a:off x="3226694" y="3083653"/>
            <a:ext cx="5479255" cy="1569856"/>
          </a:xfrm>
          <a:prstGeom prst="rect">
            <a:avLst/>
          </a:prstGeom>
        </p:spPr>
      </p:pic>
    </p:spTree>
    <p:extLst>
      <p:ext uri="{BB962C8B-B14F-4D97-AF65-F5344CB8AC3E}">
        <p14:creationId xmlns:p14="http://schemas.microsoft.com/office/powerpoint/2010/main" val="22392869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06845" y="1412117"/>
            <a:ext cx="6718393" cy="859759"/>
          </a:xfrm>
        </p:spPr>
        <p:txBody>
          <a:bodyPr>
            <a:noAutofit/>
          </a:bodyPr>
          <a:lstStyle/>
          <a:p>
            <a:pPr fontAlgn="base"/>
            <a:r>
              <a:rPr lang="en-US" dirty="0"/>
              <a:t>The shift operator is used to shift the bits of a number left or right by multiplying or dividing the numbers. </a:t>
            </a:r>
          </a:p>
          <a:p>
            <a:br>
              <a:rPr lang="en-US" dirty="0"/>
            </a:br>
            <a:endParaRPr lang="en-US" dirty="0"/>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2991114" y="938960"/>
            <a:ext cx="3534503" cy="392481"/>
          </a:xfrm>
        </p:spPr>
        <p:txBody>
          <a:bodyPr/>
          <a:lstStyle/>
          <a:p>
            <a:r>
              <a:rPr lang="en-IN" b="1" dirty="0"/>
              <a:t>Shift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103042" y="1019636"/>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7" name="Table 6">
            <a:extLst>
              <a:ext uri="{FF2B5EF4-FFF2-40B4-BE49-F238E27FC236}">
                <a16:creationId xmlns:a16="http://schemas.microsoft.com/office/drawing/2014/main" id="{05376054-537F-B2B3-0A3A-770022432E09}"/>
              </a:ext>
            </a:extLst>
          </p:cNvPr>
          <p:cNvGraphicFramePr>
            <a:graphicFrameLocks noGrp="1"/>
          </p:cNvGraphicFramePr>
          <p:nvPr>
            <p:extLst>
              <p:ext uri="{D42A27DB-BD31-4B8C-83A1-F6EECF244321}">
                <p14:modId xmlns:p14="http://schemas.microsoft.com/office/powerpoint/2010/main" val="3302910827"/>
              </p:ext>
            </p:extLst>
          </p:nvPr>
        </p:nvGraphicFramePr>
        <p:xfrm>
          <a:off x="723900" y="2123281"/>
          <a:ext cx="7696200" cy="1714500"/>
        </p:xfrm>
        <a:graphic>
          <a:graphicData uri="http://schemas.openxmlformats.org/drawingml/2006/table">
            <a:tbl>
              <a:tblPr>
                <a:tableStyleId>{3C2FFA5D-87B4-456A-9821-1D502468CF0F}</a:tableStyleId>
              </a:tblPr>
              <a:tblGrid>
                <a:gridCol w="3848100">
                  <a:extLst>
                    <a:ext uri="{9D8B030D-6E8A-4147-A177-3AD203B41FA5}">
                      <a16:colId xmlns:a16="http://schemas.microsoft.com/office/drawing/2014/main" val="4090976405"/>
                    </a:ext>
                  </a:extLst>
                </a:gridCol>
                <a:gridCol w="3848100">
                  <a:extLst>
                    <a:ext uri="{9D8B030D-6E8A-4147-A177-3AD203B41FA5}">
                      <a16:colId xmlns:a16="http://schemas.microsoft.com/office/drawing/2014/main" val="861896495"/>
                    </a:ext>
                  </a:extLst>
                </a:gridCol>
              </a:tblGrid>
              <a:tr h="0">
                <a:tc>
                  <a:txBody>
                    <a:bodyPr/>
                    <a:lstStyle/>
                    <a:p>
                      <a:r>
                        <a:rPr lang="en-IN" b="1" dirty="0">
                          <a:effectLst/>
                        </a:rPr>
                        <a:t>Operator</a:t>
                      </a:r>
                      <a:endParaRPr lang="en-IN" dirty="0">
                        <a:effectLst/>
                      </a:endParaRPr>
                    </a:p>
                  </a:txBody>
                  <a:tcPr anchor="ctr"/>
                </a:tc>
                <a:tc>
                  <a:txBody>
                    <a:bodyPr/>
                    <a:lstStyle/>
                    <a:p>
                      <a:r>
                        <a:rPr lang="en-IN" b="1">
                          <a:effectLst/>
                        </a:rPr>
                        <a:t>Description</a:t>
                      </a:r>
                      <a:endParaRPr lang="en-IN">
                        <a:effectLst/>
                      </a:endParaRPr>
                    </a:p>
                  </a:txBody>
                  <a:tcPr anchor="ctr"/>
                </a:tc>
                <a:extLst>
                  <a:ext uri="{0D108BD9-81ED-4DB2-BD59-A6C34878D82A}">
                    <a16:rowId xmlns:a16="http://schemas.microsoft.com/office/drawing/2014/main" val="4093510225"/>
                  </a:ext>
                </a:extLst>
              </a:tr>
              <a:tr h="0">
                <a:tc>
                  <a:txBody>
                    <a:bodyPr/>
                    <a:lstStyle/>
                    <a:p>
                      <a:r>
                        <a:rPr lang="en-IN" b="1">
                          <a:effectLst/>
                        </a:rPr>
                        <a:t>&lt;&lt; (Left Shift)</a:t>
                      </a:r>
                      <a:endParaRPr lang="en-IN">
                        <a:effectLst/>
                      </a:endParaRPr>
                    </a:p>
                  </a:txBody>
                  <a:tcPr anchor="ctr"/>
                </a:tc>
                <a:tc>
                  <a:txBody>
                    <a:bodyPr/>
                    <a:lstStyle/>
                    <a:p>
                      <a:r>
                        <a:rPr lang="en-US">
                          <a:effectLst/>
                        </a:rPr>
                        <a:t>This operator left shifts the bits of the first operand; the second operand decides the number of places to shift.</a:t>
                      </a:r>
                    </a:p>
                  </a:txBody>
                  <a:tcPr anchor="ctr"/>
                </a:tc>
                <a:extLst>
                  <a:ext uri="{0D108BD9-81ED-4DB2-BD59-A6C34878D82A}">
                    <a16:rowId xmlns:a16="http://schemas.microsoft.com/office/drawing/2014/main" val="1665665198"/>
                  </a:ext>
                </a:extLst>
              </a:tr>
              <a:tr h="0">
                <a:tc>
                  <a:txBody>
                    <a:bodyPr/>
                    <a:lstStyle/>
                    <a:p>
                      <a:r>
                        <a:rPr lang="en-IN" b="1">
                          <a:effectLst/>
                        </a:rPr>
                        <a:t>&gt;&gt; (Right Shift)</a:t>
                      </a:r>
                      <a:endParaRPr lang="en-IN">
                        <a:effectLst/>
                      </a:endParaRPr>
                    </a:p>
                  </a:txBody>
                  <a:tcPr anchor="ctr"/>
                </a:tc>
                <a:tc>
                  <a:txBody>
                    <a:bodyPr/>
                    <a:lstStyle/>
                    <a:p>
                      <a:r>
                        <a:rPr lang="en-US" dirty="0">
                          <a:effectLst/>
                        </a:rPr>
                        <a:t>This operator right shifts the bits of the first operand; the second operand decides the number of places to shift.</a:t>
                      </a:r>
                    </a:p>
                  </a:txBody>
                  <a:tcPr anchor="ctr"/>
                </a:tc>
                <a:extLst>
                  <a:ext uri="{0D108BD9-81ED-4DB2-BD59-A6C34878D82A}">
                    <a16:rowId xmlns:a16="http://schemas.microsoft.com/office/drawing/2014/main" val="2011705691"/>
                  </a:ext>
                </a:extLst>
              </a:tr>
            </a:tbl>
          </a:graphicData>
        </a:graphic>
      </p:graphicFrame>
    </p:spTree>
    <p:extLst>
      <p:ext uri="{BB962C8B-B14F-4D97-AF65-F5344CB8AC3E}">
        <p14:creationId xmlns:p14="http://schemas.microsoft.com/office/powerpoint/2010/main" val="15642309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7">
            <a:extLst>
              <a:ext uri="{FF2B5EF4-FFF2-40B4-BE49-F238E27FC236}">
                <a16:creationId xmlns:a16="http://schemas.microsoft.com/office/drawing/2014/main" id="{A4E0A3F9-D6AC-FC29-08C5-E215C92E5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860" y="824617"/>
            <a:ext cx="5838535" cy="2926169"/>
          </a:xfrm>
          <a:prstGeom prst="rect">
            <a:avLst/>
          </a:prstGeom>
        </p:spPr>
      </p:pic>
      <p:pic>
        <p:nvPicPr>
          <p:cNvPr id="14" name="Picture 13">
            <a:extLst>
              <a:ext uri="{FF2B5EF4-FFF2-40B4-BE49-F238E27FC236}">
                <a16:creationId xmlns:a16="http://schemas.microsoft.com/office/drawing/2014/main" id="{FF640030-27E8-1719-B783-C3813EA4E8F2}"/>
              </a:ext>
            </a:extLst>
          </p:cNvPr>
          <p:cNvPicPr>
            <a:picLocks noChangeAspect="1"/>
          </p:cNvPicPr>
          <p:nvPr/>
        </p:nvPicPr>
        <p:blipFill>
          <a:blip r:embed="rId3"/>
          <a:stretch>
            <a:fillRect/>
          </a:stretch>
        </p:blipFill>
        <p:spPr>
          <a:xfrm>
            <a:off x="3252836" y="3167557"/>
            <a:ext cx="5517358" cy="1409822"/>
          </a:xfrm>
          <a:prstGeom prst="rect">
            <a:avLst/>
          </a:prstGeom>
        </p:spPr>
      </p:pic>
    </p:spTree>
    <p:extLst>
      <p:ext uri="{BB962C8B-B14F-4D97-AF65-F5344CB8AC3E}">
        <p14:creationId xmlns:p14="http://schemas.microsoft.com/office/powerpoint/2010/main" val="328559135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46864" y="1004879"/>
            <a:ext cx="6718393" cy="859759"/>
          </a:xfrm>
        </p:spPr>
        <p:txBody>
          <a:bodyPr>
            <a:noAutofit/>
          </a:bodyPr>
          <a:lstStyle/>
          <a:p>
            <a:pPr fontAlgn="base"/>
            <a:r>
              <a:rPr lang="en-US" dirty="0"/>
              <a:t>The bitwise operator operates on bit string, binary number, or bit array. It is fast and simple and directly supported by the processor. The bitwise operation is also known as bit-level programming. </a:t>
            </a:r>
          </a:p>
          <a:p>
            <a:br>
              <a:rPr lang="en-US" dirty="0"/>
            </a:br>
            <a:br>
              <a:rPr lang="en-US" dirty="0"/>
            </a:br>
            <a:endParaRPr lang="en-US" dirty="0"/>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2804748" y="374651"/>
            <a:ext cx="3534503" cy="392481"/>
          </a:xfrm>
        </p:spPr>
        <p:txBody>
          <a:bodyPr/>
          <a:lstStyle/>
          <a:p>
            <a:r>
              <a:rPr lang="en-IN" b="1" dirty="0"/>
              <a:t>Bitwise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991114" y="605683"/>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5" name="Table 4">
            <a:extLst>
              <a:ext uri="{FF2B5EF4-FFF2-40B4-BE49-F238E27FC236}">
                <a16:creationId xmlns:a16="http://schemas.microsoft.com/office/drawing/2014/main" id="{5FCF5CB7-CDFB-27B3-1194-46D3AE507740}"/>
              </a:ext>
            </a:extLst>
          </p:cNvPr>
          <p:cNvGraphicFramePr>
            <a:graphicFrameLocks noGrp="1"/>
          </p:cNvGraphicFramePr>
          <p:nvPr>
            <p:extLst>
              <p:ext uri="{D42A27DB-BD31-4B8C-83A1-F6EECF244321}">
                <p14:modId xmlns:p14="http://schemas.microsoft.com/office/powerpoint/2010/main" val="869862848"/>
              </p:ext>
            </p:extLst>
          </p:nvPr>
        </p:nvGraphicFramePr>
        <p:xfrm>
          <a:off x="1158781" y="1806671"/>
          <a:ext cx="6906476" cy="2308860"/>
        </p:xfrm>
        <a:graphic>
          <a:graphicData uri="http://schemas.openxmlformats.org/drawingml/2006/table">
            <a:tbl>
              <a:tblPr>
                <a:tableStyleId>{3C2FFA5D-87B4-456A-9821-1D502468CF0F}</a:tableStyleId>
              </a:tblPr>
              <a:tblGrid>
                <a:gridCol w="3453238">
                  <a:extLst>
                    <a:ext uri="{9D8B030D-6E8A-4147-A177-3AD203B41FA5}">
                      <a16:colId xmlns:a16="http://schemas.microsoft.com/office/drawing/2014/main" val="621338639"/>
                    </a:ext>
                  </a:extLst>
                </a:gridCol>
                <a:gridCol w="3453238">
                  <a:extLst>
                    <a:ext uri="{9D8B030D-6E8A-4147-A177-3AD203B41FA5}">
                      <a16:colId xmlns:a16="http://schemas.microsoft.com/office/drawing/2014/main" val="3751569182"/>
                    </a:ext>
                  </a:extLst>
                </a:gridCol>
              </a:tblGrid>
              <a:tr h="0">
                <a:tc>
                  <a:txBody>
                    <a:bodyPr/>
                    <a:lstStyle/>
                    <a:p>
                      <a:r>
                        <a:rPr lang="en-IN" b="1">
                          <a:effectLst/>
                        </a:rPr>
                        <a:t>Operator</a:t>
                      </a:r>
                      <a:endParaRPr lang="en-IN">
                        <a:effectLst/>
                      </a:endParaRPr>
                    </a:p>
                  </a:txBody>
                  <a:tcPr anchor="ctr"/>
                </a:tc>
                <a:tc>
                  <a:txBody>
                    <a:bodyPr/>
                    <a:lstStyle/>
                    <a:p>
                      <a:r>
                        <a:rPr lang="en-IN" b="1">
                          <a:effectLst/>
                        </a:rPr>
                        <a:t>Description</a:t>
                      </a:r>
                      <a:endParaRPr lang="en-IN">
                        <a:effectLst/>
                      </a:endParaRPr>
                    </a:p>
                  </a:txBody>
                  <a:tcPr anchor="ctr"/>
                </a:tc>
                <a:extLst>
                  <a:ext uri="{0D108BD9-81ED-4DB2-BD59-A6C34878D82A}">
                    <a16:rowId xmlns:a16="http://schemas.microsoft.com/office/drawing/2014/main" val="1465988614"/>
                  </a:ext>
                </a:extLst>
              </a:tr>
              <a:tr h="0">
                <a:tc>
                  <a:txBody>
                    <a:bodyPr/>
                    <a:lstStyle/>
                    <a:p>
                      <a:r>
                        <a:rPr lang="en-IN" b="1">
                          <a:effectLst/>
                        </a:rPr>
                        <a:t>&amp; (Bitwise AND)</a:t>
                      </a:r>
                      <a:endParaRPr lang="en-IN">
                        <a:effectLst/>
                      </a:endParaRPr>
                    </a:p>
                  </a:txBody>
                  <a:tcPr anchor="ctr"/>
                </a:tc>
                <a:tc>
                  <a:txBody>
                    <a:bodyPr/>
                    <a:lstStyle/>
                    <a:p>
                      <a:r>
                        <a:rPr lang="en-US">
                          <a:effectLst/>
                        </a:rPr>
                        <a:t>This operator takes two numbers as operands and does AND on every  bit of two numbers. </a:t>
                      </a:r>
                    </a:p>
                  </a:txBody>
                  <a:tcPr anchor="ctr"/>
                </a:tc>
                <a:extLst>
                  <a:ext uri="{0D108BD9-81ED-4DB2-BD59-A6C34878D82A}">
                    <a16:rowId xmlns:a16="http://schemas.microsoft.com/office/drawing/2014/main" val="2401961344"/>
                  </a:ext>
                </a:extLst>
              </a:tr>
              <a:tr h="0">
                <a:tc>
                  <a:txBody>
                    <a:bodyPr/>
                    <a:lstStyle/>
                    <a:p>
                      <a:r>
                        <a:rPr lang="en-IN" b="1">
                          <a:effectLst/>
                        </a:rPr>
                        <a:t>| (Bitwise OR)</a:t>
                      </a:r>
                      <a:endParaRPr lang="en-IN">
                        <a:effectLst/>
                      </a:endParaRPr>
                    </a:p>
                  </a:txBody>
                  <a:tcPr anchor="ctr"/>
                </a:tc>
                <a:tc>
                  <a:txBody>
                    <a:bodyPr/>
                    <a:lstStyle/>
                    <a:p>
                      <a:r>
                        <a:rPr lang="en-US">
                          <a:effectLst/>
                        </a:rPr>
                        <a:t>This operator takes two numbers as operands and does OR on every  bit of two numbers.</a:t>
                      </a:r>
                    </a:p>
                  </a:txBody>
                  <a:tcPr anchor="ctr"/>
                </a:tc>
                <a:extLst>
                  <a:ext uri="{0D108BD9-81ED-4DB2-BD59-A6C34878D82A}">
                    <a16:rowId xmlns:a16="http://schemas.microsoft.com/office/drawing/2014/main" val="3454787751"/>
                  </a:ext>
                </a:extLst>
              </a:tr>
              <a:tr h="0">
                <a:tc>
                  <a:txBody>
                    <a:bodyPr/>
                    <a:lstStyle/>
                    <a:p>
                      <a:r>
                        <a:rPr lang="en-IN" b="1">
                          <a:effectLst/>
                        </a:rPr>
                        <a:t>^ (Bitwise XOR)</a:t>
                      </a:r>
                      <a:endParaRPr lang="en-IN">
                        <a:effectLst/>
                      </a:endParaRPr>
                    </a:p>
                  </a:txBody>
                  <a:tcPr anchor="ctr"/>
                </a:tc>
                <a:tc>
                  <a:txBody>
                    <a:bodyPr/>
                    <a:lstStyle/>
                    <a:p>
                      <a:r>
                        <a:rPr lang="en-US" dirty="0">
                          <a:effectLst/>
                        </a:rPr>
                        <a:t>This operator takes two numbers as operands and does XOR on every  bit of two numbers.</a:t>
                      </a:r>
                    </a:p>
                  </a:txBody>
                  <a:tcPr anchor="ctr"/>
                </a:tc>
                <a:extLst>
                  <a:ext uri="{0D108BD9-81ED-4DB2-BD59-A6C34878D82A}">
                    <a16:rowId xmlns:a16="http://schemas.microsoft.com/office/drawing/2014/main" val="2604491668"/>
                  </a:ext>
                </a:extLst>
              </a:tr>
              <a:tr h="0">
                <a:tc>
                  <a:txBody>
                    <a:bodyPr/>
                    <a:lstStyle/>
                    <a:p>
                      <a:r>
                        <a:rPr lang="en-IN" b="1">
                          <a:effectLst/>
                        </a:rPr>
                        <a:t>~ (Bitwise NOT)</a:t>
                      </a:r>
                      <a:endParaRPr lang="en-IN">
                        <a:effectLst/>
                      </a:endParaRPr>
                    </a:p>
                  </a:txBody>
                  <a:tcPr anchor="ctr"/>
                </a:tc>
                <a:tc>
                  <a:txBody>
                    <a:bodyPr/>
                    <a:lstStyle/>
                    <a:p>
                      <a:r>
                        <a:rPr lang="en-US" dirty="0">
                          <a:effectLst/>
                        </a:rPr>
                        <a:t>This operator takes one number as an operand and does invert all bits of that number.</a:t>
                      </a:r>
                    </a:p>
                  </a:txBody>
                  <a:tcPr anchor="ctr"/>
                </a:tc>
                <a:extLst>
                  <a:ext uri="{0D108BD9-81ED-4DB2-BD59-A6C34878D82A}">
                    <a16:rowId xmlns:a16="http://schemas.microsoft.com/office/drawing/2014/main" val="3065323694"/>
                  </a:ext>
                </a:extLst>
              </a:tr>
            </a:tbl>
          </a:graphicData>
        </a:graphic>
      </p:graphicFrame>
    </p:spTree>
    <p:extLst>
      <p:ext uri="{BB962C8B-B14F-4D97-AF65-F5344CB8AC3E}">
        <p14:creationId xmlns:p14="http://schemas.microsoft.com/office/powerpoint/2010/main" val="2179856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3" name="Picture 12">
            <a:extLst>
              <a:ext uri="{FF2B5EF4-FFF2-40B4-BE49-F238E27FC236}">
                <a16:creationId xmlns:a16="http://schemas.microsoft.com/office/drawing/2014/main" id="{FE828678-EFE4-8AE9-4F3F-2BCF37D1A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52" y="789599"/>
            <a:ext cx="4705971" cy="3039037"/>
          </a:xfrm>
          <a:prstGeom prst="rect">
            <a:avLst/>
          </a:prstGeom>
        </p:spPr>
      </p:pic>
      <p:pic>
        <p:nvPicPr>
          <p:cNvPr id="16" name="Picture 15">
            <a:extLst>
              <a:ext uri="{FF2B5EF4-FFF2-40B4-BE49-F238E27FC236}">
                <a16:creationId xmlns:a16="http://schemas.microsoft.com/office/drawing/2014/main" id="{B34A2F92-D5D9-49A7-43F3-2C377C5F32FD}"/>
              </a:ext>
            </a:extLst>
          </p:cNvPr>
          <p:cNvPicPr>
            <a:picLocks noChangeAspect="1"/>
          </p:cNvPicPr>
          <p:nvPr/>
        </p:nvPicPr>
        <p:blipFill>
          <a:blip r:embed="rId3"/>
          <a:stretch>
            <a:fillRect/>
          </a:stretch>
        </p:blipFill>
        <p:spPr>
          <a:xfrm>
            <a:off x="3363375" y="3146562"/>
            <a:ext cx="5509737" cy="1752752"/>
          </a:xfrm>
          <a:prstGeom prst="rect">
            <a:avLst/>
          </a:prstGeom>
        </p:spPr>
      </p:pic>
    </p:spTree>
    <p:extLst>
      <p:ext uri="{BB962C8B-B14F-4D97-AF65-F5344CB8AC3E}">
        <p14:creationId xmlns:p14="http://schemas.microsoft.com/office/powerpoint/2010/main" val="2255080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anim calcmode="lin" valueType="num">
                                          <p:cBhvr>
                                            <p:cTn id="26" dur="1000" fill="hold"/>
                                            <p:tgtEl>
                                              <p:spTgt spid="16"/>
                                            </p:tgtEl>
                                            <p:attrNameLst>
                                              <p:attrName>ppt_x</p:attrName>
                                            </p:attrNameLst>
                                          </p:cBhvr>
                                          <p:tavLst>
                                            <p:tav tm="0">
                                              <p:val>
                                                <p:strVal val="#ppt_x"/>
                                              </p:val>
                                            </p:tav>
                                            <p:tav tm="100000">
                                              <p:val>
                                                <p:strVal val="#ppt_x"/>
                                              </p:val>
                                            </p:tav>
                                          </p:tavLst>
                                        </p:anim>
                                        <p:anim calcmode="lin" valueType="num">
                                          <p:cBhvr>
                                            <p:cTn id="2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06845" y="1552642"/>
            <a:ext cx="6718393" cy="859759"/>
          </a:xfrm>
        </p:spPr>
        <p:txBody>
          <a:bodyPr>
            <a:noAutofit/>
          </a:bodyPr>
          <a:lstStyle/>
          <a:p>
            <a:pPr fontAlgn="base"/>
            <a:r>
              <a:rPr lang="en-US" dirty="0"/>
              <a:t>Ternary operator is an conditional operator, it reduces the line of code while performing the conditional or comparisons. It is the replacement of if-else or nested if-else statements. It is also referred to as inline if, conditional operator, or ternary if.</a:t>
            </a:r>
          </a:p>
          <a:p>
            <a:pPr fontAlgn="base"/>
            <a:endParaRPr lang="en-US" dirty="0"/>
          </a:p>
          <a:p>
            <a:pPr fontAlgn="base"/>
            <a:r>
              <a:rPr lang="en-US" sz="1800" b="1" dirty="0">
                <a:highlight>
                  <a:srgbClr val="FF00FF"/>
                </a:highlight>
              </a:rPr>
              <a:t>Syntax : </a:t>
            </a:r>
            <a:r>
              <a:rPr lang="en-US" sz="1800" dirty="0">
                <a:highlight>
                  <a:srgbClr val="FF00FF"/>
                </a:highlight>
              </a:rPr>
              <a:t>( Condition ) ? ( Statement1 ) : ( Statement2 );</a:t>
            </a:r>
          </a:p>
          <a:p>
            <a:pPr fontAlgn="base"/>
            <a:r>
              <a:rPr lang="en-US" dirty="0"/>
              <a:t>Here </a:t>
            </a:r>
            <a:r>
              <a:rPr lang="en-US" b="1" dirty="0"/>
              <a:t>Condition</a:t>
            </a:r>
            <a:r>
              <a:rPr lang="en-US" dirty="0"/>
              <a:t> is the expression to be evaluated which will return the Boolean value. If the Condition result is True then </a:t>
            </a:r>
            <a:r>
              <a:rPr lang="en-US" b="1" dirty="0"/>
              <a:t>Statement1 </a:t>
            </a:r>
            <a:r>
              <a:rPr lang="en-US" dirty="0"/>
              <a:t>will be executed. If the Condition result is false then </a:t>
            </a:r>
            <a:r>
              <a:rPr lang="en-US" b="1" dirty="0"/>
              <a:t>Statement2 </a:t>
            </a:r>
            <a:r>
              <a:rPr lang="en-US" dirty="0"/>
              <a:t>will be executed. </a:t>
            </a:r>
          </a:p>
          <a:p>
            <a:pPr fontAlgn="base"/>
            <a:r>
              <a:rPr lang="en-US" dirty="0"/>
              <a:t> </a:t>
            </a:r>
            <a:br>
              <a:rPr lang="en-US" dirty="0"/>
            </a:br>
            <a:br>
              <a:rPr lang="en-US" dirty="0"/>
            </a:br>
            <a:endParaRPr lang="en-US" dirty="0"/>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2898789" y="1011314"/>
            <a:ext cx="3534503" cy="392481"/>
          </a:xfrm>
        </p:spPr>
        <p:txBody>
          <a:bodyPr/>
          <a:lstStyle/>
          <a:p>
            <a:r>
              <a:rPr lang="en-IN" b="1" dirty="0"/>
              <a:t>Ternary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991114" y="605683"/>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779764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7" name="Picture 6">
            <a:extLst>
              <a:ext uri="{FF2B5EF4-FFF2-40B4-BE49-F238E27FC236}">
                <a16:creationId xmlns:a16="http://schemas.microsoft.com/office/drawing/2014/main" id="{ED9BA82A-AD9F-B68C-BB04-6D571C046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180" y="778255"/>
            <a:ext cx="4925518" cy="2585897"/>
          </a:xfrm>
          <a:prstGeom prst="rect">
            <a:avLst/>
          </a:prstGeom>
        </p:spPr>
      </p:pic>
      <p:pic>
        <p:nvPicPr>
          <p:cNvPr id="9" name="Picture 8">
            <a:extLst>
              <a:ext uri="{FF2B5EF4-FFF2-40B4-BE49-F238E27FC236}">
                <a16:creationId xmlns:a16="http://schemas.microsoft.com/office/drawing/2014/main" id="{2DB5394E-0C57-2D82-FBA1-6517897270E4}"/>
              </a:ext>
            </a:extLst>
          </p:cNvPr>
          <p:cNvPicPr>
            <a:picLocks noChangeAspect="1"/>
          </p:cNvPicPr>
          <p:nvPr/>
        </p:nvPicPr>
        <p:blipFill>
          <a:blip r:embed="rId3"/>
          <a:stretch>
            <a:fillRect/>
          </a:stretch>
        </p:blipFill>
        <p:spPr>
          <a:xfrm>
            <a:off x="3268077" y="2995300"/>
            <a:ext cx="5502117" cy="1249788"/>
          </a:xfrm>
          <a:prstGeom prst="rect">
            <a:avLst/>
          </a:prstGeom>
        </p:spPr>
      </p:pic>
    </p:spTree>
    <p:extLst>
      <p:ext uri="{BB962C8B-B14F-4D97-AF65-F5344CB8AC3E}">
        <p14:creationId xmlns:p14="http://schemas.microsoft.com/office/powerpoint/2010/main" val="635098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46864" y="793980"/>
            <a:ext cx="6718393" cy="859759"/>
          </a:xfrm>
        </p:spPr>
        <p:txBody>
          <a:bodyPr>
            <a:noAutofit/>
          </a:bodyPr>
          <a:lstStyle/>
          <a:p>
            <a:pPr fontAlgn="base"/>
            <a:r>
              <a:rPr lang="en-US" dirty="0"/>
              <a:t>Relational operator compares two numbers and returns a Boolean value. This operator is used to define a relation or test between two operands.</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3146750" y="443653"/>
            <a:ext cx="3534503" cy="392481"/>
          </a:xfrm>
        </p:spPr>
        <p:txBody>
          <a:bodyPr/>
          <a:lstStyle/>
          <a:p>
            <a:r>
              <a:rPr lang="en-IN" b="1" dirty="0"/>
              <a:t>Relational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6618734" y="114548"/>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5" name="Table 4">
            <a:extLst>
              <a:ext uri="{FF2B5EF4-FFF2-40B4-BE49-F238E27FC236}">
                <a16:creationId xmlns:a16="http://schemas.microsoft.com/office/drawing/2014/main" id="{021C78A3-2046-F108-3E55-7B3804F0AE21}"/>
              </a:ext>
            </a:extLst>
          </p:cNvPr>
          <p:cNvGraphicFramePr>
            <a:graphicFrameLocks noGrp="1"/>
          </p:cNvGraphicFramePr>
          <p:nvPr>
            <p:extLst>
              <p:ext uri="{D42A27DB-BD31-4B8C-83A1-F6EECF244321}">
                <p14:modId xmlns:p14="http://schemas.microsoft.com/office/powerpoint/2010/main" val="143232753"/>
              </p:ext>
            </p:extLst>
          </p:nvPr>
        </p:nvGraphicFramePr>
        <p:xfrm>
          <a:off x="1161916" y="1288023"/>
          <a:ext cx="6906476" cy="3348168"/>
        </p:xfrm>
        <a:graphic>
          <a:graphicData uri="http://schemas.openxmlformats.org/drawingml/2006/table">
            <a:tbl>
              <a:tblPr>
                <a:tableStyleId>{3C2FFA5D-87B4-456A-9821-1D502468CF0F}</a:tableStyleId>
              </a:tblPr>
              <a:tblGrid>
                <a:gridCol w="3453238">
                  <a:extLst>
                    <a:ext uri="{9D8B030D-6E8A-4147-A177-3AD203B41FA5}">
                      <a16:colId xmlns:a16="http://schemas.microsoft.com/office/drawing/2014/main" val="3623647559"/>
                    </a:ext>
                  </a:extLst>
                </a:gridCol>
                <a:gridCol w="3453238">
                  <a:extLst>
                    <a:ext uri="{9D8B030D-6E8A-4147-A177-3AD203B41FA5}">
                      <a16:colId xmlns:a16="http://schemas.microsoft.com/office/drawing/2014/main" val="2886549310"/>
                    </a:ext>
                  </a:extLst>
                </a:gridCol>
              </a:tblGrid>
              <a:tr h="231345">
                <a:tc>
                  <a:txBody>
                    <a:bodyPr/>
                    <a:lstStyle/>
                    <a:p>
                      <a:r>
                        <a:rPr lang="en-IN" sz="1100" b="1">
                          <a:effectLst/>
                        </a:rPr>
                        <a:t>Operator</a:t>
                      </a:r>
                      <a:endParaRPr lang="en-IN" sz="1100">
                        <a:effectLst/>
                      </a:endParaRPr>
                    </a:p>
                  </a:txBody>
                  <a:tcPr marL="71183" marR="71183" marT="35592" marB="35592" anchor="ctr"/>
                </a:tc>
                <a:tc>
                  <a:txBody>
                    <a:bodyPr/>
                    <a:lstStyle/>
                    <a:p>
                      <a:r>
                        <a:rPr lang="en-IN" sz="1100" b="1">
                          <a:effectLst/>
                        </a:rPr>
                        <a:t>Description</a:t>
                      </a:r>
                      <a:endParaRPr lang="en-IN" sz="1100">
                        <a:effectLst/>
                      </a:endParaRPr>
                    </a:p>
                  </a:txBody>
                  <a:tcPr marL="71183" marR="71183" marT="35592" marB="35592" anchor="ctr"/>
                </a:tc>
                <a:extLst>
                  <a:ext uri="{0D108BD9-81ED-4DB2-BD59-A6C34878D82A}">
                    <a16:rowId xmlns:a16="http://schemas.microsoft.com/office/drawing/2014/main" val="2977794137"/>
                  </a:ext>
                </a:extLst>
              </a:tr>
              <a:tr h="551669">
                <a:tc>
                  <a:txBody>
                    <a:bodyPr/>
                    <a:lstStyle/>
                    <a:p>
                      <a:r>
                        <a:rPr lang="en-IN" sz="1100" b="1" dirty="0">
                          <a:effectLst/>
                        </a:rPr>
                        <a:t>&lt; (Less than)</a:t>
                      </a:r>
                      <a:endParaRPr lang="en-IN" sz="1100" dirty="0">
                        <a:effectLst/>
                      </a:endParaRPr>
                    </a:p>
                  </a:txBody>
                  <a:tcPr marL="71183" marR="71183" marT="35592" marB="35592" anchor="ctr"/>
                </a:tc>
                <a:tc>
                  <a:txBody>
                    <a:bodyPr/>
                    <a:lstStyle/>
                    <a:p>
                      <a:r>
                        <a:rPr lang="en-US" sz="1100">
                          <a:effectLst/>
                        </a:rPr>
                        <a:t>This operator returns True, if the value of the left operand is less than the value of the right operand, else it returns False.</a:t>
                      </a:r>
                    </a:p>
                  </a:txBody>
                  <a:tcPr marL="71183" marR="71183" marT="35592" marB="35592" anchor="ctr"/>
                </a:tc>
                <a:extLst>
                  <a:ext uri="{0D108BD9-81ED-4DB2-BD59-A6C34878D82A}">
                    <a16:rowId xmlns:a16="http://schemas.microsoft.com/office/drawing/2014/main" val="3303047216"/>
                  </a:ext>
                </a:extLst>
              </a:tr>
              <a:tr h="551669">
                <a:tc>
                  <a:txBody>
                    <a:bodyPr/>
                    <a:lstStyle/>
                    <a:p>
                      <a:r>
                        <a:rPr lang="en-IN" sz="1100" b="1">
                          <a:effectLst/>
                        </a:rPr>
                        <a:t>&gt; (Greater than)</a:t>
                      </a:r>
                      <a:endParaRPr lang="en-IN" sz="1100">
                        <a:effectLst/>
                      </a:endParaRPr>
                    </a:p>
                  </a:txBody>
                  <a:tcPr marL="71183" marR="71183" marT="35592" marB="35592" anchor="ctr"/>
                </a:tc>
                <a:tc>
                  <a:txBody>
                    <a:bodyPr/>
                    <a:lstStyle/>
                    <a:p>
                      <a:r>
                        <a:rPr lang="en-US" sz="1100">
                          <a:effectLst/>
                        </a:rPr>
                        <a:t>This operator returns True, if the value of the left operand is greater than the value of the right operand, else it returns False.</a:t>
                      </a:r>
                    </a:p>
                  </a:txBody>
                  <a:tcPr marL="71183" marR="71183" marT="35592" marB="35592" anchor="ctr"/>
                </a:tc>
                <a:extLst>
                  <a:ext uri="{0D108BD9-81ED-4DB2-BD59-A6C34878D82A}">
                    <a16:rowId xmlns:a16="http://schemas.microsoft.com/office/drawing/2014/main" val="725087285"/>
                  </a:ext>
                </a:extLst>
              </a:tr>
              <a:tr h="551669">
                <a:tc>
                  <a:txBody>
                    <a:bodyPr/>
                    <a:lstStyle/>
                    <a:p>
                      <a:r>
                        <a:rPr lang="en-US" sz="1100" b="1">
                          <a:effectLst/>
                        </a:rPr>
                        <a:t>&lt;= (Less than or equal to)</a:t>
                      </a:r>
                      <a:endParaRPr lang="en-US" sz="1100">
                        <a:effectLst/>
                      </a:endParaRPr>
                    </a:p>
                  </a:txBody>
                  <a:tcPr marL="71183" marR="71183" marT="35592" marB="35592" anchor="ctr"/>
                </a:tc>
                <a:tc>
                  <a:txBody>
                    <a:bodyPr/>
                    <a:lstStyle/>
                    <a:p>
                      <a:r>
                        <a:rPr lang="en-US" sz="1100">
                          <a:effectLst/>
                        </a:rPr>
                        <a:t>This operator returns True, if the value of the left operand is less than or equal to the value of the right operand, else it returns False.</a:t>
                      </a:r>
                    </a:p>
                  </a:txBody>
                  <a:tcPr marL="71183" marR="71183" marT="35592" marB="35592" anchor="ctr"/>
                </a:tc>
                <a:extLst>
                  <a:ext uri="{0D108BD9-81ED-4DB2-BD59-A6C34878D82A}">
                    <a16:rowId xmlns:a16="http://schemas.microsoft.com/office/drawing/2014/main" val="2606256956"/>
                  </a:ext>
                </a:extLst>
              </a:tr>
              <a:tr h="551669">
                <a:tc>
                  <a:txBody>
                    <a:bodyPr/>
                    <a:lstStyle/>
                    <a:p>
                      <a:r>
                        <a:rPr lang="en-US" sz="1100" b="1" dirty="0">
                          <a:effectLst/>
                        </a:rPr>
                        <a:t>&gt;= (Greater than or equal to)</a:t>
                      </a:r>
                      <a:endParaRPr lang="en-US" sz="1100" dirty="0">
                        <a:effectLst/>
                      </a:endParaRPr>
                    </a:p>
                  </a:txBody>
                  <a:tcPr marL="71183" marR="71183" marT="35592" marB="35592" anchor="ctr"/>
                </a:tc>
                <a:tc>
                  <a:txBody>
                    <a:bodyPr/>
                    <a:lstStyle/>
                    <a:p>
                      <a:r>
                        <a:rPr lang="en-US" sz="1100" dirty="0">
                          <a:effectLst/>
                        </a:rPr>
                        <a:t>This operator returns True, if the value of the left operand is greater than or equal to the value of the right operand, else it returns False.</a:t>
                      </a:r>
                    </a:p>
                  </a:txBody>
                  <a:tcPr marL="71183" marR="71183" marT="35592" marB="35592" anchor="ctr"/>
                </a:tc>
                <a:extLst>
                  <a:ext uri="{0D108BD9-81ED-4DB2-BD59-A6C34878D82A}">
                    <a16:rowId xmlns:a16="http://schemas.microsoft.com/office/drawing/2014/main" val="2652930065"/>
                  </a:ext>
                </a:extLst>
              </a:tr>
              <a:tr h="391507">
                <a:tc>
                  <a:txBody>
                    <a:bodyPr/>
                    <a:lstStyle/>
                    <a:p>
                      <a:r>
                        <a:rPr lang="en-IN" sz="1100" b="1">
                          <a:effectLst/>
                        </a:rPr>
                        <a:t>== (Equal to)</a:t>
                      </a:r>
                      <a:endParaRPr lang="en-IN" sz="1100">
                        <a:effectLst/>
                      </a:endParaRPr>
                    </a:p>
                  </a:txBody>
                  <a:tcPr marL="71183" marR="71183" marT="35592" marB="35592" anchor="ctr"/>
                </a:tc>
                <a:tc>
                  <a:txBody>
                    <a:bodyPr/>
                    <a:lstStyle/>
                    <a:p>
                      <a:r>
                        <a:rPr lang="en-US" sz="1100">
                          <a:effectLst/>
                        </a:rPr>
                        <a:t>This operator returns True, if two operands are equal, else it returns False.</a:t>
                      </a:r>
                    </a:p>
                  </a:txBody>
                  <a:tcPr marL="71183" marR="71183" marT="35592" marB="35592" anchor="ctr"/>
                </a:tc>
                <a:extLst>
                  <a:ext uri="{0D108BD9-81ED-4DB2-BD59-A6C34878D82A}">
                    <a16:rowId xmlns:a16="http://schemas.microsoft.com/office/drawing/2014/main" val="270678091"/>
                  </a:ext>
                </a:extLst>
              </a:tr>
              <a:tr h="391507">
                <a:tc>
                  <a:txBody>
                    <a:bodyPr/>
                    <a:lstStyle/>
                    <a:p>
                      <a:r>
                        <a:rPr lang="en-IN" sz="1100" b="1">
                          <a:effectLst/>
                        </a:rPr>
                        <a:t>!= (Not equal to)</a:t>
                      </a:r>
                      <a:endParaRPr lang="en-IN" sz="1100">
                        <a:effectLst/>
                      </a:endParaRPr>
                    </a:p>
                  </a:txBody>
                  <a:tcPr marL="71183" marR="71183" marT="35592" marB="35592" anchor="ctr"/>
                </a:tc>
                <a:tc>
                  <a:txBody>
                    <a:bodyPr/>
                    <a:lstStyle/>
                    <a:p>
                      <a:r>
                        <a:rPr lang="en-US" sz="1100" dirty="0">
                          <a:effectLst/>
                        </a:rPr>
                        <a:t>This operator returns True, if two operands are not equal, else it returns False.</a:t>
                      </a:r>
                    </a:p>
                  </a:txBody>
                  <a:tcPr marL="71183" marR="71183" marT="35592" marB="35592" anchor="ctr"/>
                </a:tc>
                <a:extLst>
                  <a:ext uri="{0D108BD9-81ED-4DB2-BD59-A6C34878D82A}">
                    <a16:rowId xmlns:a16="http://schemas.microsoft.com/office/drawing/2014/main" val="3167765578"/>
                  </a:ext>
                </a:extLst>
              </a:tr>
            </a:tbl>
          </a:graphicData>
        </a:graphic>
      </p:graphicFrame>
    </p:spTree>
    <p:extLst>
      <p:ext uri="{BB962C8B-B14F-4D97-AF65-F5344CB8AC3E}">
        <p14:creationId xmlns:p14="http://schemas.microsoft.com/office/powerpoint/2010/main" val="33217676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ctrTitle"/>
          </p:nvPr>
        </p:nvSpPr>
        <p:spPr/>
        <p:txBody>
          <a:bodyPr>
            <a:noAutofit/>
          </a:bodyPr>
          <a:lstStyle/>
          <a:p>
            <a:r>
              <a:rPr lang="en-US" dirty="0"/>
              <a:t>TABLE OF CONTENTS</a:t>
            </a:r>
          </a:p>
        </p:txBody>
      </p:sp>
      <p:sp>
        <p:nvSpPr>
          <p:cNvPr id="24" name="Marcador de texto 23">
            <a:extLst>
              <a:ext uri="{FF2B5EF4-FFF2-40B4-BE49-F238E27FC236}">
                <a16:creationId xmlns:a16="http://schemas.microsoft.com/office/drawing/2014/main" id="{D5E26916-7F3B-BEAB-0511-C65D3D2F3009}"/>
              </a:ext>
            </a:extLst>
          </p:cNvPr>
          <p:cNvSpPr>
            <a:spLocks noGrp="1"/>
          </p:cNvSpPr>
          <p:nvPr>
            <p:ph type="body" idx="13"/>
          </p:nvPr>
        </p:nvSpPr>
        <p:spPr/>
        <p:txBody>
          <a:bodyPr/>
          <a:lstStyle/>
          <a:p>
            <a:r>
              <a:rPr lang="en-US" dirty="0"/>
              <a:t>01</a:t>
            </a:r>
          </a:p>
        </p:txBody>
      </p:sp>
      <p:sp>
        <p:nvSpPr>
          <p:cNvPr id="25" name="Marcador de texto 24">
            <a:extLst>
              <a:ext uri="{FF2B5EF4-FFF2-40B4-BE49-F238E27FC236}">
                <a16:creationId xmlns:a16="http://schemas.microsoft.com/office/drawing/2014/main" id="{0A6B2A40-59D6-3D0F-7E54-18650D8F85C9}"/>
              </a:ext>
            </a:extLst>
          </p:cNvPr>
          <p:cNvSpPr>
            <a:spLocks noGrp="1"/>
          </p:cNvSpPr>
          <p:nvPr>
            <p:ph type="body" idx="14"/>
          </p:nvPr>
        </p:nvSpPr>
        <p:spPr>
          <a:xfrm>
            <a:off x="2156474" y="2726576"/>
            <a:ext cx="2343653" cy="392481"/>
          </a:xfrm>
        </p:spPr>
        <p:txBody>
          <a:bodyPr/>
          <a:lstStyle/>
          <a:p>
            <a:r>
              <a:rPr lang="en-US" dirty="0"/>
              <a:t>INTRODUCTION</a:t>
            </a:r>
          </a:p>
        </p:txBody>
      </p:sp>
      <p:sp>
        <p:nvSpPr>
          <p:cNvPr id="36" name="Marcador de texto 35">
            <a:extLst>
              <a:ext uri="{FF2B5EF4-FFF2-40B4-BE49-F238E27FC236}">
                <a16:creationId xmlns:a16="http://schemas.microsoft.com/office/drawing/2014/main" id="{C3820936-0AE4-D37D-0A49-8665A47B8FA8}"/>
              </a:ext>
            </a:extLst>
          </p:cNvPr>
          <p:cNvSpPr>
            <a:spLocks noGrp="1"/>
          </p:cNvSpPr>
          <p:nvPr>
            <p:ph type="body" idx="22"/>
          </p:nvPr>
        </p:nvSpPr>
        <p:spPr/>
        <p:txBody>
          <a:bodyPr/>
          <a:lstStyle/>
          <a:p>
            <a:r>
              <a:rPr lang="en-US" dirty="0"/>
              <a:t>02</a:t>
            </a:r>
          </a:p>
        </p:txBody>
      </p:sp>
      <p:sp>
        <p:nvSpPr>
          <p:cNvPr id="37" name="Marcador de texto 36">
            <a:extLst>
              <a:ext uri="{FF2B5EF4-FFF2-40B4-BE49-F238E27FC236}">
                <a16:creationId xmlns:a16="http://schemas.microsoft.com/office/drawing/2014/main" id="{F09E2E8B-415E-942F-98C4-8DDB3126C02A}"/>
              </a:ext>
            </a:extLst>
          </p:cNvPr>
          <p:cNvSpPr>
            <a:spLocks noGrp="1"/>
          </p:cNvSpPr>
          <p:nvPr>
            <p:ph type="body" idx="23"/>
          </p:nvPr>
        </p:nvSpPr>
        <p:spPr>
          <a:xfrm>
            <a:off x="5955397" y="2655067"/>
            <a:ext cx="2343653" cy="392481"/>
          </a:xfrm>
        </p:spPr>
        <p:txBody>
          <a:bodyPr/>
          <a:lstStyle/>
          <a:p>
            <a:r>
              <a:rPr lang="en-US" dirty="0"/>
              <a:t>OPERATORS</a:t>
            </a:r>
          </a:p>
        </p:txBody>
      </p:sp>
      <p:sp>
        <p:nvSpPr>
          <p:cNvPr id="39" name="Marcador de texto 38">
            <a:extLst>
              <a:ext uri="{FF2B5EF4-FFF2-40B4-BE49-F238E27FC236}">
                <a16:creationId xmlns:a16="http://schemas.microsoft.com/office/drawing/2014/main" id="{372ACB73-1EEA-7A77-34CA-9B47D63D4F77}"/>
              </a:ext>
            </a:extLst>
          </p:cNvPr>
          <p:cNvSpPr>
            <a:spLocks noGrp="1"/>
          </p:cNvSpPr>
          <p:nvPr>
            <p:ph type="body" idx="25"/>
          </p:nvPr>
        </p:nvSpPr>
        <p:spPr>
          <a:xfrm>
            <a:off x="612872" y="3750498"/>
            <a:ext cx="1299925" cy="749420"/>
          </a:xfrm>
        </p:spPr>
        <p:txBody>
          <a:bodyPr/>
          <a:lstStyle/>
          <a:p>
            <a:r>
              <a:rPr lang="en-US" dirty="0"/>
              <a:t>03</a:t>
            </a:r>
          </a:p>
        </p:txBody>
      </p:sp>
      <p:sp>
        <p:nvSpPr>
          <p:cNvPr id="40" name="Marcador de texto 39">
            <a:extLst>
              <a:ext uri="{FF2B5EF4-FFF2-40B4-BE49-F238E27FC236}">
                <a16:creationId xmlns:a16="http://schemas.microsoft.com/office/drawing/2014/main" id="{0A30B459-3EC0-B6A4-B99B-A87BA115852B}"/>
              </a:ext>
            </a:extLst>
          </p:cNvPr>
          <p:cNvSpPr>
            <a:spLocks noGrp="1"/>
          </p:cNvSpPr>
          <p:nvPr>
            <p:ph type="body" idx="26"/>
          </p:nvPr>
        </p:nvSpPr>
        <p:spPr>
          <a:xfrm>
            <a:off x="1970179" y="4145723"/>
            <a:ext cx="2616312" cy="392481"/>
          </a:xfrm>
        </p:spPr>
        <p:txBody>
          <a:bodyPr/>
          <a:lstStyle/>
          <a:p>
            <a:r>
              <a:rPr lang="en-US" dirty="0"/>
              <a:t>DECISION MAKING STATEMENTS</a:t>
            </a:r>
          </a:p>
        </p:txBody>
      </p:sp>
      <p:sp>
        <p:nvSpPr>
          <p:cNvPr id="42" name="Marcador de texto 41">
            <a:extLst>
              <a:ext uri="{FF2B5EF4-FFF2-40B4-BE49-F238E27FC236}">
                <a16:creationId xmlns:a16="http://schemas.microsoft.com/office/drawing/2014/main" id="{0F13B525-5D5C-E569-D8A2-252F9FB66921}"/>
              </a:ext>
            </a:extLst>
          </p:cNvPr>
          <p:cNvSpPr>
            <a:spLocks noGrp="1"/>
          </p:cNvSpPr>
          <p:nvPr>
            <p:ph type="body" idx="28"/>
          </p:nvPr>
        </p:nvSpPr>
        <p:spPr/>
        <p:txBody>
          <a:bodyPr/>
          <a:lstStyle/>
          <a:p>
            <a:r>
              <a:rPr lang="en-US" dirty="0"/>
              <a:t>04</a:t>
            </a:r>
          </a:p>
        </p:txBody>
      </p:sp>
      <p:sp>
        <p:nvSpPr>
          <p:cNvPr id="43" name="Marcador de texto 42">
            <a:extLst>
              <a:ext uri="{FF2B5EF4-FFF2-40B4-BE49-F238E27FC236}">
                <a16:creationId xmlns:a16="http://schemas.microsoft.com/office/drawing/2014/main" id="{F2215607-B251-CB11-F2F6-81C1701DAEE3}"/>
              </a:ext>
            </a:extLst>
          </p:cNvPr>
          <p:cNvSpPr>
            <a:spLocks noGrp="1"/>
          </p:cNvSpPr>
          <p:nvPr>
            <p:ph type="body" idx="29"/>
          </p:nvPr>
        </p:nvSpPr>
        <p:spPr>
          <a:xfrm>
            <a:off x="5972041" y="4107437"/>
            <a:ext cx="2343653" cy="392481"/>
          </a:xfrm>
        </p:spPr>
        <p:txBody>
          <a:bodyPr/>
          <a:lstStyle/>
          <a:p>
            <a:r>
              <a:rPr lang="en-US" dirty="0"/>
              <a:t>REAL WORLD EXAMPLES</a:t>
            </a:r>
          </a:p>
        </p:txBody>
      </p:sp>
      <p:grpSp>
        <p:nvGrpSpPr>
          <p:cNvPr id="15" name="Grupo 14">
            <a:extLst>
              <a:ext uri="{FF2B5EF4-FFF2-40B4-BE49-F238E27FC236}">
                <a16:creationId xmlns:a16="http://schemas.microsoft.com/office/drawing/2014/main" id="{4F035AD5-85F8-884B-6B0E-E6B87D66897D}"/>
              </a:ext>
            </a:extLst>
          </p:cNvPr>
          <p:cNvGrpSpPr/>
          <p:nvPr/>
        </p:nvGrpSpPr>
        <p:grpSpPr>
          <a:xfrm>
            <a:off x="534432" y="918216"/>
            <a:ext cx="7930332" cy="779096"/>
            <a:chOff x="400539" y="905062"/>
            <a:chExt cx="8198117" cy="805404"/>
          </a:xfrm>
        </p:grpSpPr>
        <p:sp>
          <p:nvSpPr>
            <p:cNvPr id="2" name="Rectángulo 1">
              <a:extLst>
                <a:ext uri="{FF2B5EF4-FFF2-40B4-BE49-F238E27FC236}">
                  <a16:creationId xmlns:a16="http://schemas.microsoft.com/office/drawing/2014/main" id="{5B77E4B7-0F24-AC14-5CE2-67CF0CC9FA63}"/>
                </a:ext>
              </a:extLst>
            </p:cNvPr>
            <p:cNvSpPr/>
            <p:nvPr/>
          </p:nvSpPr>
          <p:spPr>
            <a:xfrm>
              <a:off x="730437" y="1624888"/>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ipse 7">
              <a:extLst>
                <a:ext uri="{FF2B5EF4-FFF2-40B4-BE49-F238E27FC236}">
                  <a16:creationId xmlns:a16="http://schemas.microsoft.com/office/drawing/2014/main" id="{C64B76C5-D4BF-899A-4C94-8BDF2E1487B6}"/>
                </a:ext>
              </a:extLst>
            </p:cNvPr>
            <p:cNvSpPr/>
            <p:nvPr/>
          </p:nvSpPr>
          <p:spPr>
            <a:xfrm>
              <a:off x="400539" y="1082027"/>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ipse 8">
              <a:extLst>
                <a:ext uri="{FF2B5EF4-FFF2-40B4-BE49-F238E27FC236}">
                  <a16:creationId xmlns:a16="http://schemas.microsoft.com/office/drawing/2014/main" id="{0F86804F-3376-8490-AD49-33AE12D7D417}"/>
                </a:ext>
              </a:extLst>
            </p:cNvPr>
            <p:cNvSpPr/>
            <p:nvPr/>
          </p:nvSpPr>
          <p:spPr>
            <a:xfrm>
              <a:off x="8047335" y="90506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ipse 10">
              <a:extLst>
                <a:ext uri="{FF2B5EF4-FFF2-40B4-BE49-F238E27FC236}">
                  <a16:creationId xmlns:a16="http://schemas.microsoft.com/office/drawing/2014/main" id="{8C5A5FE4-ED7E-0EEC-4114-41C560842EA9}"/>
                </a:ext>
              </a:extLst>
            </p:cNvPr>
            <p:cNvSpPr/>
            <p:nvPr/>
          </p:nvSpPr>
          <p:spPr>
            <a:xfrm>
              <a:off x="8446256" y="131472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Elipse 12">
              <a:extLst>
                <a:ext uri="{FF2B5EF4-FFF2-40B4-BE49-F238E27FC236}">
                  <a16:creationId xmlns:a16="http://schemas.microsoft.com/office/drawing/2014/main" id="{6B84C2C2-AAFF-58FA-C5CB-7EC8EA793ADC}"/>
                </a:ext>
              </a:extLst>
            </p:cNvPr>
            <p:cNvSpPr/>
            <p:nvPr/>
          </p:nvSpPr>
          <p:spPr>
            <a:xfrm>
              <a:off x="1302787" y="91182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5"/>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600"/>
                                            <p:tgtEl>
                                              <p:spTgt spid="4"/>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200"/>
                                            <p:tgtEl>
                                              <p:spTgt spid="25"/>
                                            </p:tgtEl>
                                          </p:cBhvr>
                                        </p:animEffect>
                                      </p:childTnLst>
                                    </p:cTn>
                                  </p:par>
                                  <p:par>
                                    <p:cTn id="13" presetID="10" presetClass="entr" presetSubtype="0" fill="hold" grpId="0" nodeType="withEffect">
                                      <p:stCondLst>
                                        <p:cond delay="11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200"/>
                                            <p:tgtEl>
                                              <p:spTgt spid="24"/>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200"/>
                                            <p:tgtEl>
                                              <p:spTgt spid="37"/>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200"/>
                                            <p:tgtEl>
                                              <p:spTgt spid="36"/>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200"/>
                                            <p:tgtEl>
                                              <p:spTgt spid="40"/>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200"/>
                                            <p:tgtEl>
                                              <p:spTgt spid="39"/>
                                            </p:tgtEl>
                                          </p:cBhvr>
                                        </p:animEffect>
                                      </p:childTnLst>
                                    </p:cTn>
                                  </p:par>
                                  <p:par>
                                    <p:cTn id="28" presetID="10" presetClass="entr" presetSubtype="0" fill="hold" grpId="0" nodeType="withEffect">
                                      <p:stCondLst>
                                        <p:cond delay="170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200"/>
                                            <p:tgtEl>
                                              <p:spTgt spid="43"/>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 grpId="0"/>
          <p:bldP spid="25" grpId="0"/>
          <p:bldP spid="36" grpId="0"/>
          <p:bldP spid="37" grpId="0"/>
          <p:bldP spid="39" grpId="0"/>
          <p:bldP spid="40" grpId="0"/>
          <p:bldP spid="42" grpId="0"/>
          <p:bldP spid="43"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8" name="Picture 7">
            <a:extLst>
              <a:ext uri="{FF2B5EF4-FFF2-40B4-BE49-F238E27FC236}">
                <a16:creationId xmlns:a16="http://schemas.microsoft.com/office/drawing/2014/main" id="{9417CA4F-7345-CA45-166E-C452C0B25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009" y="675341"/>
            <a:ext cx="4158243" cy="2998260"/>
          </a:xfrm>
          <a:prstGeom prst="rect">
            <a:avLst/>
          </a:prstGeom>
        </p:spPr>
      </p:pic>
      <p:pic>
        <p:nvPicPr>
          <p:cNvPr id="14" name="Picture 13">
            <a:extLst>
              <a:ext uri="{FF2B5EF4-FFF2-40B4-BE49-F238E27FC236}">
                <a16:creationId xmlns:a16="http://schemas.microsoft.com/office/drawing/2014/main" id="{ACFA9EBB-DCB7-E3B2-3BF5-38B017B7603C}"/>
              </a:ext>
            </a:extLst>
          </p:cNvPr>
          <p:cNvPicPr>
            <a:picLocks noChangeAspect="1"/>
          </p:cNvPicPr>
          <p:nvPr/>
        </p:nvPicPr>
        <p:blipFill>
          <a:blip r:embed="rId3"/>
          <a:stretch>
            <a:fillRect/>
          </a:stretch>
        </p:blipFill>
        <p:spPr>
          <a:xfrm>
            <a:off x="4024859" y="3126734"/>
            <a:ext cx="4969853" cy="1807219"/>
          </a:xfrm>
          <a:prstGeom prst="rect">
            <a:avLst/>
          </a:prstGeom>
        </p:spPr>
      </p:pic>
    </p:spTree>
    <p:extLst>
      <p:ext uri="{BB962C8B-B14F-4D97-AF65-F5344CB8AC3E}">
        <p14:creationId xmlns:p14="http://schemas.microsoft.com/office/powerpoint/2010/main" val="127779462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7DF24580-C635-BC54-5775-8138269401CD}"/>
              </a:ext>
            </a:extLst>
          </p:cNvPr>
          <p:cNvSpPr>
            <a:spLocks noGrp="1"/>
          </p:cNvSpPr>
          <p:nvPr>
            <p:ph type="ctrTitle"/>
          </p:nvPr>
        </p:nvSpPr>
        <p:spPr>
          <a:xfrm>
            <a:off x="1176190" y="168447"/>
            <a:ext cx="6843009" cy="1158014"/>
          </a:xfrm>
        </p:spPr>
        <p:txBody>
          <a:bodyPr/>
          <a:lstStyle/>
          <a:p>
            <a:pPr fontAlgn="base"/>
            <a:r>
              <a:rPr lang="en-US" sz="4000" dirty="0"/>
              <a:t>Java Operator Precedence and Associativity</a:t>
            </a:r>
          </a:p>
        </p:txBody>
      </p:sp>
      <p:grpSp>
        <p:nvGrpSpPr>
          <p:cNvPr id="112" name="Google Shape;9135;p18">
            <a:extLst>
              <a:ext uri="{FF2B5EF4-FFF2-40B4-BE49-F238E27FC236}">
                <a16:creationId xmlns:a16="http://schemas.microsoft.com/office/drawing/2014/main" id="{C838D48F-73C1-0621-33FD-700F06E0F002}"/>
              </a:ext>
            </a:extLst>
          </p:cNvPr>
          <p:cNvGrpSpPr/>
          <p:nvPr/>
        </p:nvGrpSpPr>
        <p:grpSpPr>
          <a:xfrm>
            <a:off x="8112747" y="187769"/>
            <a:ext cx="539437" cy="539392"/>
            <a:chOff x="-44914800" y="2342000"/>
            <a:chExt cx="300900" cy="300875"/>
          </a:xfrm>
          <a:solidFill>
            <a:schemeClr val="tx2"/>
          </a:solidFill>
        </p:grpSpPr>
        <p:sp>
          <p:nvSpPr>
            <p:cNvPr id="113" name="Google Shape;9136;p18">
              <a:extLst>
                <a:ext uri="{FF2B5EF4-FFF2-40B4-BE49-F238E27FC236}">
                  <a16:creationId xmlns:a16="http://schemas.microsoft.com/office/drawing/2014/main" id="{18A58800-FB2F-3044-F4DC-CEAD6312C28B}"/>
                </a:ext>
              </a:extLst>
            </p:cNvPr>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9137;p18">
              <a:extLst>
                <a:ext uri="{FF2B5EF4-FFF2-40B4-BE49-F238E27FC236}">
                  <a16:creationId xmlns:a16="http://schemas.microsoft.com/office/drawing/2014/main" id="{0D4DA11B-4BA5-2AA1-CABB-65A2E79DE201}"/>
                </a:ext>
              </a:extLst>
            </p:cNvPr>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9138;p18">
              <a:extLst>
                <a:ext uri="{FF2B5EF4-FFF2-40B4-BE49-F238E27FC236}">
                  <a16:creationId xmlns:a16="http://schemas.microsoft.com/office/drawing/2014/main" id="{8BBC128F-4363-D3A4-B074-1E5D43553F71}"/>
                </a:ext>
              </a:extLst>
            </p:cNvPr>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25" name="Google Shape;9148;p18">
            <a:extLst>
              <a:ext uri="{FF2B5EF4-FFF2-40B4-BE49-F238E27FC236}">
                <a16:creationId xmlns:a16="http://schemas.microsoft.com/office/drawing/2014/main" id="{0B8BB49C-C8F4-8EA9-5C33-954564A17FAF}"/>
              </a:ext>
            </a:extLst>
          </p:cNvPr>
          <p:cNvSpPr/>
          <p:nvPr/>
        </p:nvSpPr>
        <p:spPr>
          <a:xfrm>
            <a:off x="7986475" y="3449534"/>
            <a:ext cx="539438" cy="519081"/>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tx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54" name="Google Shape;9177;p18">
            <a:extLst>
              <a:ext uri="{FF2B5EF4-FFF2-40B4-BE49-F238E27FC236}">
                <a16:creationId xmlns:a16="http://schemas.microsoft.com/office/drawing/2014/main" id="{C17F4036-BC3D-DA12-3F74-CF16029EAF64}"/>
              </a:ext>
            </a:extLst>
          </p:cNvPr>
          <p:cNvGrpSpPr/>
          <p:nvPr/>
        </p:nvGrpSpPr>
        <p:grpSpPr>
          <a:xfrm>
            <a:off x="586966" y="4432934"/>
            <a:ext cx="446659" cy="511997"/>
            <a:chOff x="-49398750" y="2684600"/>
            <a:chExt cx="263875" cy="302475"/>
          </a:xfrm>
          <a:solidFill>
            <a:schemeClr val="tx2"/>
          </a:solidFill>
        </p:grpSpPr>
        <p:sp>
          <p:nvSpPr>
            <p:cNvPr id="155" name="Google Shape;9178;p18">
              <a:extLst>
                <a:ext uri="{FF2B5EF4-FFF2-40B4-BE49-F238E27FC236}">
                  <a16:creationId xmlns:a16="http://schemas.microsoft.com/office/drawing/2014/main" id="{253F829C-10C5-74D3-8C69-7AFFBC0CC64F}"/>
                </a:ext>
              </a:extLst>
            </p:cNvPr>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9179;p18">
              <a:extLst>
                <a:ext uri="{FF2B5EF4-FFF2-40B4-BE49-F238E27FC236}">
                  <a16:creationId xmlns:a16="http://schemas.microsoft.com/office/drawing/2014/main" id="{775B0B50-ACD7-ADD5-1D96-791C3A1ADB42}"/>
                </a:ext>
              </a:extLst>
            </p:cNvPr>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9180;p18">
              <a:extLst>
                <a:ext uri="{FF2B5EF4-FFF2-40B4-BE49-F238E27FC236}">
                  <a16:creationId xmlns:a16="http://schemas.microsoft.com/office/drawing/2014/main" id="{5288F868-459E-FF42-93B3-14ED085CD3C0}"/>
                </a:ext>
              </a:extLst>
            </p:cNvPr>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upo 9">
            <a:extLst>
              <a:ext uri="{FF2B5EF4-FFF2-40B4-BE49-F238E27FC236}">
                <a16:creationId xmlns:a16="http://schemas.microsoft.com/office/drawing/2014/main" id="{CE9B48DB-C539-6EEA-2763-9A7E04BBB7B4}"/>
              </a:ext>
            </a:extLst>
          </p:cNvPr>
          <p:cNvGrpSpPr/>
          <p:nvPr/>
        </p:nvGrpSpPr>
        <p:grpSpPr>
          <a:xfrm>
            <a:off x="613346" y="609091"/>
            <a:ext cx="7967844" cy="2188847"/>
            <a:chOff x="613346" y="609091"/>
            <a:chExt cx="7967844" cy="2188847"/>
          </a:xfrm>
        </p:grpSpPr>
        <p:sp>
          <p:nvSpPr>
            <p:cNvPr id="2" name="Elipse 1">
              <a:extLst>
                <a:ext uri="{FF2B5EF4-FFF2-40B4-BE49-F238E27FC236}">
                  <a16:creationId xmlns:a16="http://schemas.microsoft.com/office/drawing/2014/main" id="{FF0C48EC-B252-E394-7CA5-22C0453CD3B4}"/>
                </a:ext>
              </a:extLst>
            </p:cNvPr>
            <p:cNvSpPr/>
            <p:nvPr/>
          </p:nvSpPr>
          <p:spPr>
            <a:xfrm>
              <a:off x="8341922" y="2716849"/>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846BD4EB-71CC-4F18-F317-76D69425B812}"/>
                </a:ext>
              </a:extLst>
            </p:cNvPr>
            <p:cNvSpPr/>
            <p:nvPr/>
          </p:nvSpPr>
          <p:spPr>
            <a:xfrm>
              <a:off x="962025" y="105525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3913437F-6939-3F60-EF88-8B43CB2DBB53}"/>
                </a:ext>
              </a:extLst>
            </p:cNvPr>
            <p:cNvSpPr/>
            <p:nvPr/>
          </p:nvSpPr>
          <p:spPr>
            <a:xfrm>
              <a:off x="613346" y="1655189"/>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E6BF8A05-22A9-D8CB-43B7-501EA721F248}"/>
                </a:ext>
              </a:extLst>
            </p:cNvPr>
            <p:cNvSpPr/>
            <p:nvPr/>
          </p:nvSpPr>
          <p:spPr>
            <a:xfrm>
              <a:off x="8470636" y="2091234"/>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B7014465-63A5-E693-2E47-469AA828E83F}"/>
                </a:ext>
              </a:extLst>
            </p:cNvPr>
            <p:cNvSpPr/>
            <p:nvPr/>
          </p:nvSpPr>
          <p:spPr>
            <a:xfrm>
              <a:off x="7429500" y="60909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20" name="Marcador de texto 21">
            <a:extLst>
              <a:ext uri="{FF2B5EF4-FFF2-40B4-BE49-F238E27FC236}">
                <a16:creationId xmlns:a16="http://schemas.microsoft.com/office/drawing/2014/main" id="{6486421F-607E-F9D9-3400-9ED1F8D700E4}"/>
              </a:ext>
            </a:extLst>
          </p:cNvPr>
          <p:cNvSpPr>
            <a:spLocks noGrp="1"/>
          </p:cNvSpPr>
          <p:nvPr>
            <p:ph type="body" idx="24"/>
          </p:nvPr>
        </p:nvSpPr>
        <p:spPr>
          <a:xfrm>
            <a:off x="886996" y="4496064"/>
            <a:ext cx="6718393" cy="859759"/>
          </a:xfrm>
        </p:spPr>
        <p:txBody>
          <a:bodyPr>
            <a:noAutofit/>
          </a:bodyPr>
          <a:lstStyle/>
          <a:p>
            <a:pPr fontAlgn="base"/>
            <a:r>
              <a:rPr lang="en-US" b="1" dirty="0"/>
              <a:t>Operator Associativity </a:t>
            </a:r>
            <a:r>
              <a:rPr lang="en-US" dirty="0"/>
              <a:t>: Operator associativity is used when an expression have two operators having same precedence.</a:t>
            </a:r>
          </a:p>
        </p:txBody>
      </p:sp>
      <p:graphicFrame>
        <p:nvGraphicFramePr>
          <p:cNvPr id="21" name="Table 20">
            <a:extLst>
              <a:ext uri="{FF2B5EF4-FFF2-40B4-BE49-F238E27FC236}">
                <a16:creationId xmlns:a16="http://schemas.microsoft.com/office/drawing/2014/main" id="{5CFA0F6B-2F7A-9E56-4B30-B7892B4CBD72}"/>
              </a:ext>
            </a:extLst>
          </p:cNvPr>
          <p:cNvGraphicFramePr>
            <a:graphicFrameLocks noGrp="1"/>
          </p:cNvGraphicFramePr>
          <p:nvPr>
            <p:extLst>
              <p:ext uri="{D42A27DB-BD31-4B8C-83A1-F6EECF244321}">
                <p14:modId xmlns:p14="http://schemas.microsoft.com/office/powerpoint/2010/main" val="1311700778"/>
              </p:ext>
            </p:extLst>
          </p:nvPr>
        </p:nvGraphicFramePr>
        <p:xfrm>
          <a:off x="785665" y="1234489"/>
          <a:ext cx="6163608" cy="2964720"/>
        </p:xfrm>
        <a:graphic>
          <a:graphicData uri="http://schemas.openxmlformats.org/drawingml/2006/table">
            <a:tbl>
              <a:tblPr>
                <a:tableStyleId>{3C2FFA5D-87B4-456A-9821-1D502468CF0F}</a:tableStyleId>
              </a:tblPr>
              <a:tblGrid>
                <a:gridCol w="2054536">
                  <a:extLst>
                    <a:ext uri="{9D8B030D-6E8A-4147-A177-3AD203B41FA5}">
                      <a16:colId xmlns:a16="http://schemas.microsoft.com/office/drawing/2014/main" val="2541596561"/>
                    </a:ext>
                  </a:extLst>
                </a:gridCol>
                <a:gridCol w="2054536">
                  <a:extLst>
                    <a:ext uri="{9D8B030D-6E8A-4147-A177-3AD203B41FA5}">
                      <a16:colId xmlns:a16="http://schemas.microsoft.com/office/drawing/2014/main" val="3459908082"/>
                    </a:ext>
                  </a:extLst>
                </a:gridCol>
                <a:gridCol w="2054536">
                  <a:extLst>
                    <a:ext uri="{9D8B030D-6E8A-4147-A177-3AD203B41FA5}">
                      <a16:colId xmlns:a16="http://schemas.microsoft.com/office/drawing/2014/main" val="2682794117"/>
                    </a:ext>
                  </a:extLst>
                </a:gridCol>
              </a:tblGrid>
              <a:tr h="103579">
                <a:tc>
                  <a:txBody>
                    <a:bodyPr/>
                    <a:lstStyle/>
                    <a:p>
                      <a:r>
                        <a:rPr lang="en-IN" sz="900" b="1">
                          <a:effectLst/>
                        </a:rPr>
                        <a:t>Operator</a:t>
                      </a:r>
                      <a:endParaRPr lang="en-IN" sz="900">
                        <a:effectLst/>
                      </a:endParaRPr>
                    </a:p>
                  </a:txBody>
                  <a:tcPr marL="60489" marR="60489" marT="30244" marB="30244" anchor="ctr"/>
                </a:tc>
                <a:tc>
                  <a:txBody>
                    <a:bodyPr/>
                    <a:lstStyle/>
                    <a:p>
                      <a:r>
                        <a:rPr lang="en-IN" sz="900" b="1">
                          <a:effectLst/>
                        </a:rPr>
                        <a:t>Precedence</a:t>
                      </a:r>
                      <a:endParaRPr lang="en-IN" sz="900">
                        <a:effectLst/>
                      </a:endParaRPr>
                    </a:p>
                  </a:txBody>
                  <a:tcPr marL="60489" marR="60489" marT="30244" marB="30244" anchor="ctr"/>
                </a:tc>
                <a:tc>
                  <a:txBody>
                    <a:bodyPr/>
                    <a:lstStyle/>
                    <a:p>
                      <a:r>
                        <a:rPr lang="en-IN" sz="900" b="1">
                          <a:effectLst/>
                        </a:rPr>
                        <a:t>Associativity</a:t>
                      </a:r>
                      <a:endParaRPr lang="en-IN" sz="900">
                        <a:effectLst/>
                      </a:endParaRPr>
                    </a:p>
                  </a:txBody>
                  <a:tcPr marL="60489" marR="60489" marT="30244" marB="30244" anchor="ctr"/>
                </a:tc>
                <a:extLst>
                  <a:ext uri="{0D108BD9-81ED-4DB2-BD59-A6C34878D82A}">
                    <a16:rowId xmlns:a16="http://schemas.microsoft.com/office/drawing/2014/main" val="3800880187"/>
                  </a:ext>
                </a:extLst>
              </a:tr>
              <a:tr h="103579">
                <a:tc>
                  <a:txBody>
                    <a:bodyPr/>
                    <a:lstStyle/>
                    <a:p>
                      <a:r>
                        <a:rPr lang="en-IN" sz="900">
                          <a:effectLst/>
                        </a:rPr>
                        <a:t>Postfix</a:t>
                      </a:r>
                    </a:p>
                  </a:txBody>
                  <a:tcPr marL="60489" marR="60489" marT="30244" marB="30244" anchor="ctr"/>
                </a:tc>
                <a:tc>
                  <a:txBody>
                    <a:bodyPr/>
                    <a:lstStyle/>
                    <a:p>
                      <a:r>
                        <a:rPr lang="en-IN" sz="900">
                          <a:effectLst/>
                        </a:rPr>
                        <a:t>expr++  expr—</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574331819"/>
                  </a:ext>
                </a:extLst>
              </a:tr>
              <a:tr h="174348">
                <a:tc>
                  <a:txBody>
                    <a:bodyPr/>
                    <a:lstStyle/>
                    <a:p>
                      <a:r>
                        <a:rPr lang="en-IN" sz="900">
                          <a:effectLst/>
                        </a:rPr>
                        <a:t>Unary</a:t>
                      </a:r>
                    </a:p>
                  </a:txBody>
                  <a:tcPr marL="60489" marR="60489" marT="30244" marB="30244" anchor="ctr"/>
                </a:tc>
                <a:tc>
                  <a:txBody>
                    <a:bodyPr/>
                    <a:lstStyle/>
                    <a:p>
                      <a:r>
                        <a:rPr lang="en-IN" sz="900">
                          <a:effectLst/>
                        </a:rPr>
                        <a:t>++expr —expr +expr –expr ~ !</a:t>
                      </a:r>
                    </a:p>
                  </a:txBody>
                  <a:tcPr marL="60489" marR="60489" marT="30244" marB="30244" anchor="ctr"/>
                </a:tc>
                <a:tc>
                  <a:txBody>
                    <a:bodyPr/>
                    <a:lstStyle/>
                    <a:p>
                      <a:r>
                        <a:rPr lang="en-IN" sz="900">
                          <a:effectLst/>
                        </a:rPr>
                        <a:t>right to left</a:t>
                      </a:r>
                    </a:p>
                  </a:txBody>
                  <a:tcPr marL="60489" marR="60489" marT="30244" marB="30244" anchor="ctr"/>
                </a:tc>
                <a:extLst>
                  <a:ext uri="{0D108BD9-81ED-4DB2-BD59-A6C34878D82A}">
                    <a16:rowId xmlns:a16="http://schemas.microsoft.com/office/drawing/2014/main" val="2825290066"/>
                  </a:ext>
                </a:extLst>
              </a:tr>
              <a:tr h="103579">
                <a:tc>
                  <a:txBody>
                    <a:bodyPr/>
                    <a:lstStyle/>
                    <a:p>
                      <a:r>
                        <a:rPr lang="en-IN" sz="900" dirty="0">
                          <a:effectLst/>
                        </a:rPr>
                        <a:t>Multiplicative</a:t>
                      </a:r>
                    </a:p>
                  </a:txBody>
                  <a:tcPr marL="60489" marR="60489" marT="30244" marB="30244" anchor="ctr"/>
                </a:tc>
                <a:tc>
                  <a:txBody>
                    <a:bodyPr/>
                    <a:lstStyle/>
                    <a:p>
                      <a:r>
                        <a:rPr lang="en-IN" sz="900">
                          <a:effectLst/>
                        </a:rPr>
                        <a:t>* / %</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171984231"/>
                  </a:ext>
                </a:extLst>
              </a:tr>
              <a:tr h="103579">
                <a:tc>
                  <a:txBody>
                    <a:bodyPr/>
                    <a:lstStyle/>
                    <a:p>
                      <a:r>
                        <a:rPr lang="en-IN" sz="900">
                          <a:effectLst/>
                        </a:rPr>
                        <a:t>Additive</a:t>
                      </a:r>
                    </a:p>
                  </a:txBody>
                  <a:tcPr marL="60489" marR="60489" marT="30244" marB="30244" anchor="ctr"/>
                </a:tc>
                <a:tc>
                  <a:txBody>
                    <a:bodyPr/>
                    <a:lstStyle/>
                    <a:p>
                      <a:r>
                        <a:rPr lang="en-IN" sz="900" dirty="0">
                          <a:effectLst/>
                        </a:rPr>
                        <a:t>+ –</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199062426"/>
                  </a:ext>
                </a:extLst>
              </a:tr>
              <a:tr h="103579">
                <a:tc>
                  <a:txBody>
                    <a:bodyPr/>
                    <a:lstStyle/>
                    <a:p>
                      <a:r>
                        <a:rPr lang="en-IN" sz="900">
                          <a:effectLst/>
                        </a:rPr>
                        <a:t>Shift</a:t>
                      </a:r>
                    </a:p>
                  </a:txBody>
                  <a:tcPr marL="60489" marR="60489" marT="30244" marB="30244" anchor="ctr"/>
                </a:tc>
                <a:tc>
                  <a:txBody>
                    <a:bodyPr/>
                    <a:lstStyle/>
                    <a:p>
                      <a:r>
                        <a:rPr lang="en-IN" sz="900">
                          <a:effectLst/>
                        </a:rPr>
                        <a:t>&lt;&lt; &gt;&gt; &gt;&gt;&gt;</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2921065408"/>
                  </a:ext>
                </a:extLst>
              </a:tr>
              <a:tr h="103579">
                <a:tc>
                  <a:txBody>
                    <a:bodyPr/>
                    <a:lstStyle/>
                    <a:p>
                      <a:r>
                        <a:rPr lang="en-IN" sz="900">
                          <a:effectLst/>
                        </a:rPr>
                        <a:t>Relational</a:t>
                      </a:r>
                    </a:p>
                  </a:txBody>
                  <a:tcPr marL="60489" marR="60489" marT="30244" marB="30244" anchor="ctr"/>
                </a:tc>
                <a:tc>
                  <a:txBody>
                    <a:bodyPr/>
                    <a:lstStyle/>
                    <a:p>
                      <a:r>
                        <a:rPr lang="en-IN" sz="900">
                          <a:effectLst/>
                        </a:rPr>
                        <a:t>&lt; &gt; &lt;= &gt;= instanceof</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897993701"/>
                  </a:ext>
                </a:extLst>
              </a:tr>
              <a:tr h="103579">
                <a:tc>
                  <a:txBody>
                    <a:bodyPr/>
                    <a:lstStyle/>
                    <a:p>
                      <a:r>
                        <a:rPr lang="en-IN" sz="900">
                          <a:effectLst/>
                        </a:rPr>
                        <a:t>Equality</a:t>
                      </a:r>
                    </a:p>
                  </a:txBody>
                  <a:tcPr marL="60489" marR="60489" marT="30244" marB="30244" anchor="ctr"/>
                </a:tc>
                <a:tc>
                  <a:txBody>
                    <a:bodyPr/>
                    <a:lstStyle/>
                    <a:p>
                      <a:r>
                        <a:rPr lang="en-IN" sz="900">
                          <a:effectLst/>
                        </a:rPr>
                        <a:t>== !=</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4042964493"/>
                  </a:ext>
                </a:extLst>
              </a:tr>
              <a:tr h="103579">
                <a:tc>
                  <a:txBody>
                    <a:bodyPr/>
                    <a:lstStyle/>
                    <a:p>
                      <a:r>
                        <a:rPr lang="en-IN" sz="900">
                          <a:effectLst/>
                        </a:rPr>
                        <a:t>bitwise AND</a:t>
                      </a:r>
                    </a:p>
                  </a:txBody>
                  <a:tcPr marL="60489" marR="60489" marT="30244" marB="30244" anchor="ctr"/>
                </a:tc>
                <a:tc>
                  <a:txBody>
                    <a:bodyPr/>
                    <a:lstStyle/>
                    <a:p>
                      <a:r>
                        <a:rPr lang="en-IN" sz="900">
                          <a:effectLst/>
                        </a:rPr>
                        <a:t>&amp;</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332169065"/>
                  </a:ext>
                </a:extLst>
              </a:tr>
              <a:tr h="103579">
                <a:tc>
                  <a:txBody>
                    <a:bodyPr/>
                    <a:lstStyle/>
                    <a:p>
                      <a:r>
                        <a:rPr lang="en-IN" sz="900">
                          <a:effectLst/>
                        </a:rPr>
                        <a:t>bitwise exclusive OR</a:t>
                      </a:r>
                    </a:p>
                  </a:txBody>
                  <a:tcPr marL="60489" marR="60489" marT="30244" marB="30244" anchor="ctr"/>
                </a:tc>
                <a:tc>
                  <a:txBody>
                    <a:bodyPr/>
                    <a:lstStyle/>
                    <a:p>
                      <a:r>
                        <a:rPr lang="en-IN" sz="900">
                          <a:effectLst/>
                        </a:rPr>
                        <a:t>^</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668376738"/>
                  </a:ext>
                </a:extLst>
              </a:tr>
              <a:tr h="103579">
                <a:tc>
                  <a:txBody>
                    <a:bodyPr/>
                    <a:lstStyle/>
                    <a:p>
                      <a:r>
                        <a:rPr lang="en-IN" sz="900">
                          <a:effectLst/>
                        </a:rPr>
                        <a:t>bitwise inclusive OR</a:t>
                      </a:r>
                    </a:p>
                  </a:txBody>
                  <a:tcPr marL="60489" marR="60489" marT="30244" marB="30244" anchor="ctr"/>
                </a:tc>
                <a:tc>
                  <a:txBody>
                    <a:bodyPr/>
                    <a:lstStyle/>
                    <a:p>
                      <a:r>
                        <a:rPr lang="en-IN" sz="900" dirty="0">
                          <a:effectLst/>
                        </a:rPr>
                        <a:t>|</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841317852"/>
                  </a:ext>
                </a:extLst>
              </a:tr>
              <a:tr h="103579">
                <a:tc>
                  <a:txBody>
                    <a:bodyPr/>
                    <a:lstStyle/>
                    <a:p>
                      <a:r>
                        <a:rPr lang="en-IN" sz="900">
                          <a:effectLst/>
                        </a:rPr>
                        <a:t>logical AND</a:t>
                      </a:r>
                    </a:p>
                  </a:txBody>
                  <a:tcPr marL="60489" marR="60489" marT="30244" marB="30244" anchor="ctr"/>
                </a:tc>
                <a:tc>
                  <a:txBody>
                    <a:bodyPr/>
                    <a:lstStyle/>
                    <a:p>
                      <a:r>
                        <a:rPr lang="en-IN" sz="900">
                          <a:effectLst/>
                        </a:rPr>
                        <a:t>&amp;&amp;</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1818105638"/>
                  </a:ext>
                </a:extLst>
              </a:tr>
              <a:tr h="103579">
                <a:tc>
                  <a:txBody>
                    <a:bodyPr/>
                    <a:lstStyle/>
                    <a:p>
                      <a:r>
                        <a:rPr lang="en-IN" sz="900">
                          <a:effectLst/>
                        </a:rPr>
                        <a:t>logical OR</a:t>
                      </a:r>
                    </a:p>
                  </a:txBody>
                  <a:tcPr marL="60489" marR="60489" marT="30244" marB="30244" anchor="ctr"/>
                </a:tc>
                <a:tc>
                  <a:txBody>
                    <a:bodyPr/>
                    <a:lstStyle/>
                    <a:p>
                      <a:r>
                        <a:rPr lang="en-IN" sz="900">
                          <a:effectLst/>
                        </a:rPr>
                        <a:t>||</a:t>
                      </a:r>
                    </a:p>
                  </a:txBody>
                  <a:tcPr marL="60489" marR="60489" marT="30244" marB="30244" anchor="ctr"/>
                </a:tc>
                <a:tc>
                  <a:txBody>
                    <a:bodyPr/>
                    <a:lstStyle/>
                    <a:p>
                      <a:r>
                        <a:rPr lang="en-IN" sz="900">
                          <a:effectLst/>
                        </a:rPr>
                        <a:t>left to right</a:t>
                      </a:r>
                    </a:p>
                  </a:txBody>
                  <a:tcPr marL="60489" marR="60489" marT="30244" marB="30244" anchor="ctr"/>
                </a:tc>
                <a:extLst>
                  <a:ext uri="{0D108BD9-81ED-4DB2-BD59-A6C34878D82A}">
                    <a16:rowId xmlns:a16="http://schemas.microsoft.com/office/drawing/2014/main" val="3497804913"/>
                  </a:ext>
                </a:extLst>
              </a:tr>
              <a:tr h="103579">
                <a:tc>
                  <a:txBody>
                    <a:bodyPr/>
                    <a:lstStyle/>
                    <a:p>
                      <a:r>
                        <a:rPr lang="en-IN" sz="900">
                          <a:effectLst/>
                        </a:rPr>
                        <a:t>Ternary</a:t>
                      </a:r>
                    </a:p>
                  </a:txBody>
                  <a:tcPr marL="60489" marR="60489" marT="30244" marB="30244" anchor="ctr"/>
                </a:tc>
                <a:tc>
                  <a:txBody>
                    <a:bodyPr/>
                    <a:lstStyle/>
                    <a:p>
                      <a:r>
                        <a:rPr lang="en-IN" sz="900">
                          <a:effectLst/>
                        </a:rPr>
                        <a:t>? :</a:t>
                      </a:r>
                    </a:p>
                  </a:txBody>
                  <a:tcPr marL="60489" marR="60489" marT="30244" marB="30244" anchor="ctr"/>
                </a:tc>
                <a:tc>
                  <a:txBody>
                    <a:bodyPr/>
                    <a:lstStyle/>
                    <a:p>
                      <a:r>
                        <a:rPr lang="en-IN" sz="900">
                          <a:effectLst/>
                        </a:rPr>
                        <a:t>right to left</a:t>
                      </a:r>
                    </a:p>
                  </a:txBody>
                  <a:tcPr marL="60489" marR="60489" marT="30244" marB="30244" anchor="ctr"/>
                </a:tc>
                <a:extLst>
                  <a:ext uri="{0D108BD9-81ED-4DB2-BD59-A6C34878D82A}">
                    <a16:rowId xmlns:a16="http://schemas.microsoft.com/office/drawing/2014/main" val="1648129542"/>
                  </a:ext>
                </a:extLst>
              </a:tr>
              <a:tr h="174348">
                <a:tc>
                  <a:txBody>
                    <a:bodyPr/>
                    <a:lstStyle/>
                    <a:p>
                      <a:r>
                        <a:rPr lang="en-IN" sz="900">
                          <a:effectLst/>
                        </a:rPr>
                        <a:t>Assignment</a:t>
                      </a:r>
                    </a:p>
                  </a:txBody>
                  <a:tcPr marL="60489" marR="60489" marT="30244" marB="30244" anchor="ctr"/>
                </a:tc>
                <a:tc>
                  <a:txBody>
                    <a:bodyPr/>
                    <a:lstStyle/>
                    <a:p>
                      <a:r>
                        <a:rPr lang="en-IN" sz="900">
                          <a:effectLst/>
                        </a:rPr>
                        <a:t>= += -= *= /= %= &amp;= ^= |= &lt;&lt;= &gt;&gt;= &gt;&gt;&gt;=</a:t>
                      </a:r>
                    </a:p>
                  </a:txBody>
                  <a:tcPr marL="60489" marR="60489" marT="30244" marB="30244" anchor="ctr"/>
                </a:tc>
                <a:tc>
                  <a:txBody>
                    <a:bodyPr/>
                    <a:lstStyle/>
                    <a:p>
                      <a:r>
                        <a:rPr lang="en-IN" sz="900" dirty="0">
                          <a:effectLst/>
                        </a:rPr>
                        <a:t>right to left</a:t>
                      </a:r>
                    </a:p>
                  </a:txBody>
                  <a:tcPr marL="60489" marR="60489" marT="30244" marB="30244" anchor="ctr"/>
                </a:tc>
                <a:extLst>
                  <a:ext uri="{0D108BD9-81ED-4DB2-BD59-A6C34878D82A}">
                    <a16:rowId xmlns:a16="http://schemas.microsoft.com/office/drawing/2014/main" val="2769705221"/>
                  </a:ext>
                </a:extLst>
              </a:tr>
            </a:tbl>
          </a:graphicData>
        </a:graphic>
      </p:graphicFrame>
      <p:sp>
        <p:nvSpPr>
          <p:cNvPr id="22" name="Marcador de texto 21">
            <a:extLst>
              <a:ext uri="{FF2B5EF4-FFF2-40B4-BE49-F238E27FC236}">
                <a16:creationId xmlns:a16="http://schemas.microsoft.com/office/drawing/2014/main" id="{CCA973E0-4526-7F50-0977-2E1ABF5397A0}"/>
              </a:ext>
            </a:extLst>
          </p:cNvPr>
          <p:cNvSpPr txBox="1">
            <a:spLocks/>
          </p:cNvSpPr>
          <p:nvPr/>
        </p:nvSpPr>
        <p:spPr>
          <a:xfrm>
            <a:off x="7246216" y="1862275"/>
            <a:ext cx="2080496" cy="859759"/>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400" kern="1200">
                <a:solidFill>
                  <a:schemeClr val="tx1"/>
                </a:solidFill>
                <a:latin typeface="Manrope Medium"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gn="l" fontAlgn="base"/>
            <a:r>
              <a:rPr lang="en-US" b="1" dirty="0"/>
              <a:t>Operator Precedence : </a:t>
            </a:r>
            <a:r>
              <a:rPr lang="en-US" dirty="0"/>
              <a:t>Operator precedence determines which operator is performed first in an expression if there is more than one operators with different precedence. </a:t>
            </a:r>
          </a:p>
        </p:txBody>
      </p:sp>
    </p:spTree>
    <p:extLst>
      <p:ext uri="{BB962C8B-B14F-4D97-AF65-F5344CB8AC3E}">
        <p14:creationId xmlns:p14="http://schemas.microsoft.com/office/powerpoint/2010/main" val="3590661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nodeType="withEffect">
                                      <p:stCondLst>
                                        <p:cond delay="170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1200"/>
                                            <p:tgtEl>
                                              <p:spTgt spid="154"/>
                                            </p:tgtEl>
                                          </p:cBhvr>
                                        </p:animEffect>
                                      </p:childTnLst>
                                    </p:cTn>
                                  </p:par>
                                  <p:par>
                                    <p:cTn id="13" presetID="10" presetClass="entr" presetSubtype="0" fill="hold" nodeType="withEffect">
                                      <p:stCondLst>
                                        <p:cond delay="170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200"/>
                                            <p:tgtEl>
                                              <p:spTgt spid="112"/>
                                            </p:tgtEl>
                                          </p:cBhvr>
                                        </p:animEffect>
                                      </p:childTnLst>
                                    </p:cTn>
                                  </p:par>
                                  <p:par>
                                    <p:cTn id="16" presetID="10" presetClass="entr" presetSubtype="0" fill="hold" grpId="0" nodeType="withEffect">
                                      <p:stCondLst>
                                        <p:cond delay="170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1200"/>
                                            <p:tgtEl>
                                              <p:spTgt spid="125"/>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200"/>
                                            <p:tgtEl>
                                              <p:spTgt spid="20"/>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2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5" grpId="0" animBg="1"/>
          <p:bldP spid="20"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0"/>
                                            </p:tgtEl>
                                          </p:cBhvr>
                                          <p:by x="105000" y="105000"/>
                                        </p:animScale>
                                      </p:childTnLst>
                                    </p:cTn>
                                  </p:par>
                                  <p:par>
                                    <p:cTn id="7" presetID="10" presetClass="entr" presetSubtype="0" fill="hold" grpId="0" nodeType="withEffect">
                                      <p:stCondLst>
                                        <p:cond delay="80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600"/>
                                            <p:tgtEl>
                                              <p:spTgt spid="37"/>
                                            </p:tgtEl>
                                          </p:cBhvr>
                                        </p:animEffect>
                                      </p:childTnLst>
                                    </p:cTn>
                                  </p:par>
                                  <p:par>
                                    <p:cTn id="10" presetID="10" presetClass="entr" presetSubtype="0" fill="hold" nodeType="withEffect">
                                      <p:stCondLst>
                                        <p:cond delay="1700"/>
                                      </p:stCondLst>
                                      <p:childTnLst>
                                        <p:set>
                                          <p:cBhvr>
                                            <p:cTn id="11" dur="1" fill="hold">
                                              <p:stCondLst>
                                                <p:cond delay="0"/>
                                              </p:stCondLst>
                                            </p:cTn>
                                            <p:tgtEl>
                                              <p:spTgt spid="154"/>
                                            </p:tgtEl>
                                            <p:attrNameLst>
                                              <p:attrName>style.visibility</p:attrName>
                                            </p:attrNameLst>
                                          </p:cBhvr>
                                          <p:to>
                                            <p:strVal val="visible"/>
                                          </p:to>
                                        </p:set>
                                        <p:animEffect transition="in" filter="fade">
                                          <p:cBhvr>
                                            <p:cTn id="12" dur="1200"/>
                                            <p:tgtEl>
                                              <p:spTgt spid="154"/>
                                            </p:tgtEl>
                                          </p:cBhvr>
                                        </p:animEffect>
                                      </p:childTnLst>
                                    </p:cTn>
                                  </p:par>
                                  <p:par>
                                    <p:cTn id="13" presetID="10" presetClass="entr" presetSubtype="0" fill="hold" nodeType="withEffect">
                                      <p:stCondLst>
                                        <p:cond delay="170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200"/>
                                            <p:tgtEl>
                                              <p:spTgt spid="112"/>
                                            </p:tgtEl>
                                          </p:cBhvr>
                                        </p:animEffect>
                                      </p:childTnLst>
                                    </p:cTn>
                                  </p:par>
                                  <p:par>
                                    <p:cTn id="16" presetID="10" presetClass="entr" presetSubtype="0" fill="hold" grpId="0" nodeType="withEffect">
                                      <p:stCondLst>
                                        <p:cond delay="1700"/>
                                      </p:stCondLst>
                                      <p:childTnLst>
                                        <p:set>
                                          <p:cBhvr>
                                            <p:cTn id="17" dur="1" fill="hold">
                                              <p:stCondLst>
                                                <p:cond delay="0"/>
                                              </p:stCondLst>
                                            </p:cTn>
                                            <p:tgtEl>
                                              <p:spTgt spid="125"/>
                                            </p:tgtEl>
                                            <p:attrNameLst>
                                              <p:attrName>style.visibility</p:attrName>
                                            </p:attrNameLst>
                                          </p:cBhvr>
                                          <p:to>
                                            <p:strVal val="visible"/>
                                          </p:to>
                                        </p:set>
                                        <p:animEffect transition="in" filter="fade">
                                          <p:cBhvr>
                                            <p:cTn id="18" dur="1200"/>
                                            <p:tgtEl>
                                              <p:spTgt spid="125"/>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200"/>
                                            <p:tgtEl>
                                              <p:spTgt spid="20"/>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2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25" grpId="0" animBg="1"/>
          <p:bldP spid="20" grpId="0"/>
          <p:bldP spid="2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descr="Círculo&#10;&#10;Descripción generada automáticamente">
            <a:extLst>
              <a:ext uri="{FF2B5EF4-FFF2-40B4-BE49-F238E27FC236}">
                <a16:creationId xmlns:a16="http://schemas.microsoft.com/office/drawing/2014/main" id="{4504FCEB-82EC-4DA1-2705-C4CDEF1E9A3D}"/>
              </a:ext>
            </a:extLst>
          </p:cNvPr>
          <p:cNvPicPr>
            <a:picLocks noChangeAspect="1"/>
          </p:cNvPicPr>
          <p:nvPr/>
        </p:nvPicPr>
        <p:blipFill rotWithShape="1">
          <a:blip r:embed="rId2">
            <a:extLst>
              <a:ext uri="{28A0092B-C50C-407E-A947-70E740481C1C}">
                <a14:useLocalDpi xmlns:a14="http://schemas.microsoft.com/office/drawing/2010/main" val="0"/>
              </a:ext>
            </a:extLst>
          </a:blip>
          <a:srcRect l="26300" t="6535" r="24866" b="6900"/>
          <a:stretch/>
        </p:blipFill>
        <p:spPr>
          <a:xfrm>
            <a:off x="4644514" y="1170264"/>
            <a:ext cx="1000982" cy="998106"/>
          </a:xfrm>
          <a:prstGeom prst="rect">
            <a:avLst/>
          </a:prstGeo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723898" y="2709807"/>
            <a:ext cx="4027983" cy="845128"/>
          </a:xfrm>
        </p:spPr>
        <p:txBody>
          <a:bodyPr/>
          <a:lstStyle/>
          <a:p>
            <a:pPr fontAlgn="base"/>
            <a:r>
              <a:rPr lang="en-US" dirty="0"/>
              <a:t>Decision making means the action of taking decisions and choosing the action plan accordingly.</a:t>
            </a:r>
          </a:p>
          <a:p>
            <a:pPr fontAlgn="base"/>
            <a:r>
              <a:rPr lang="en-US" dirty="0"/>
              <a:t>Consider a real life example, you are driving a car on a road to a concert, and you see your fuel light flashing, you immediately decide that you will stop at the next petrol pump. But if the light would not have blinked at all, you would have continued driving. Right? That is where you took a decision and planned your action.</a:t>
            </a:r>
          </a:p>
          <a:p>
            <a:r>
              <a:rPr lang="en-US" dirty="0"/>
              <a:t>
</a:t>
            </a:r>
          </a:p>
        </p:txBody>
      </p:sp>
      <p:sp>
        <p:nvSpPr>
          <p:cNvPr id="5" name="Title 4">
            <a:extLst>
              <a:ext uri="{FF2B5EF4-FFF2-40B4-BE49-F238E27FC236}">
                <a16:creationId xmlns:a16="http://schemas.microsoft.com/office/drawing/2014/main" id="{78EA0A7F-FA2B-45AD-B026-F97D6DBDCD0F}"/>
              </a:ext>
            </a:extLst>
          </p:cNvPr>
          <p:cNvSpPr>
            <a:spLocks noGrp="1"/>
          </p:cNvSpPr>
          <p:nvPr>
            <p:ph type="ctrTitle"/>
          </p:nvPr>
        </p:nvSpPr>
        <p:spPr>
          <a:xfrm>
            <a:off x="723899" y="800978"/>
            <a:ext cx="3429887" cy="1994687"/>
          </a:xfrm>
        </p:spPr>
        <p:txBody>
          <a:bodyPr/>
          <a:lstStyle/>
          <a:p>
            <a:r>
              <a:rPr lang="en-US" dirty="0"/>
              <a:t>03</a:t>
            </a:r>
            <a:br>
              <a:rPr lang="en-US" dirty="0"/>
            </a:br>
            <a:r>
              <a:rPr lang="en-US" dirty="0"/>
              <a:t>DECISION MAKING STATEMNETS </a:t>
            </a:r>
          </a:p>
        </p:txBody>
      </p:sp>
      <p:pic>
        <p:nvPicPr>
          <p:cNvPr id="16" name="Marcador de posición de imagen 15" descr="Una persona sosteniendo una laptop&#10;&#10;Descripción generada automáticamente con confianza media">
            <a:extLst>
              <a:ext uri="{FF2B5EF4-FFF2-40B4-BE49-F238E27FC236}">
                <a16:creationId xmlns:a16="http://schemas.microsoft.com/office/drawing/2014/main" id="{067E1570-7205-3C7D-7754-EA242706124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1399" t="7590" r="34636" b="9817"/>
          <a:stretch/>
        </p:blipFill>
        <p:spPr>
          <a:xfrm rot="185466">
            <a:off x="5181490" y="680791"/>
            <a:ext cx="3001482" cy="3759733"/>
          </a:xfrm>
        </p:spPr>
      </p:pic>
      <p:pic>
        <p:nvPicPr>
          <p:cNvPr id="27" name="Imagen 26" descr="Dibujo de una persona&#10;&#10;Descripción generada automáticamente con confianza media">
            <a:extLst>
              <a:ext uri="{FF2B5EF4-FFF2-40B4-BE49-F238E27FC236}">
                <a16:creationId xmlns:a16="http://schemas.microsoft.com/office/drawing/2014/main" id="{4FC7534B-DD40-FFA5-FB6A-EE8A328D98DE}"/>
              </a:ext>
            </a:extLst>
          </p:cNvPr>
          <p:cNvPicPr>
            <a:picLocks noChangeAspect="1"/>
          </p:cNvPicPr>
          <p:nvPr/>
        </p:nvPicPr>
        <p:blipFill rotWithShape="1">
          <a:blip r:embed="rId4">
            <a:extLst>
              <a:ext uri="{28A0092B-C50C-407E-A947-70E740481C1C}">
                <a14:useLocalDpi xmlns:a14="http://schemas.microsoft.com/office/drawing/2010/main" val="0"/>
              </a:ext>
            </a:extLst>
          </a:blip>
          <a:srcRect l="1671" t="12604" r="39166" b="4333"/>
          <a:stretch/>
        </p:blipFill>
        <p:spPr>
          <a:xfrm rot="10800000" flipH="1" flipV="1">
            <a:off x="6192370" y="2857500"/>
            <a:ext cx="3155181" cy="2491740"/>
          </a:xfrm>
          <a:prstGeom prst="rect">
            <a:avLst/>
          </a:prstGeom>
          <a:effectLst/>
        </p:spPr>
      </p:pic>
      <p:pic>
        <p:nvPicPr>
          <p:cNvPr id="28" name="Imagen 27" descr="Icono&#10;&#10;Descripción generada automáticamente">
            <a:extLst>
              <a:ext uri="{FF2B5EF4-FFF2-40B4-BE49-F238E27FC236}">
                <a16:creationId xmlns:a16="http://schemas.microsoft.com/office/drawing/2014/main" id="{DE4F8AE2-82D7-5DB4-F23C-6C2A4B3283B7}"/>
              </a:ext>
            </a:extLst>
          </p:cNvPr>
          <p:cNvPicPr>
            <a:picLocks noChangeAspect="1"/>
          </p:cNvPicPr>
          <p:nvPr/>
        </p:nvPicPr>
        <p:blipFill rotWithShape="1">
          <a:blip r:embed="rId5">
            <a:extLst>
              <a:ext uri="{28A0092B-C50C-407E-A947-70E740481C1C}">
                <a14:useLocalDpi xmlns:a14="http://schemas.microsoft.com/office/drawing/2010/main" val="0"/>
              </a:ext>
            </a:extLst>
          </a:blip>
          <a:srcRect l="1740" t="45269" r="72962" b="24553"/>
          <a:stretch/>
        </p:blipFill>
        <p:spPr>
          <a:xfrm rot="10800000" flipH="1" flipV="1">
            <a:off x="7637929" y="4091940"/>
            <a:ext cx="1686410" cy="1131570"/>
          </a:xfrm>
          <a:prstGeom prst="rect">
            <a:avLst/>
          </a:prstGeom>
        </p:spPr>
      </p:pic>
      <p:pic>
        <p:nvPicPr>
          <p:cNvPr id="33" name="Imagen 32" descr="Imagen que contiene luz, lámpara&#10;&#10;Descripción generada automáticamente">
            <a:extLst>
              <a:ext uri="{FF2B5EF4-FFF2-40B4-BE49-F238E27FC236}">
                <a16:creationId xmlns:a16="http://schemas.microsoft.com/office/drawing/2014/main" id="{C021B233-F4BA-23C2-0F52-2F27ED898C41}"/>
              </a:ext>
            </a:extLst>
          </p:cNvPr>
          <p:cNvPicPr>
            <a:picLocks noChangeAspect="1"/>
          </p:cNvPicPr>
          <p:nvPr/>
        </p:nvPicPr>
        <p:blipFill rotWithShape="1">
          <a:blip r:embed="rId6">
            <a:extLst>
              <a:ext uri="{28A0092B-C50C-407E-A947-70E740481C1C}">
                <a14:useLocalDpi xmlns:a14="http://schemas.microsoft.com/office/drawing/2010/main" val="0"/>
              </a:ext>
            </a:extLst>
          </a:blip>
          <a:srcRect l="24850" t="6158" r="23333" b="5607"/>
          <a:stretch/>
        </p:blipFill>
        <p:spPr>
          <a:xfrm>
            <a:off x="4487076" y="2259009"/>
            <a:ext cx="393191" cy="376615"/>
          </a:xfrm>
          <a:prstGeom prst="rect">
            <a:avLst/>
          </a:prstGeom>
        </p:spPr>
      </p:pic>
      <p:grpSp>
        <p:nvGrpSpPr>
          <p:cNvPr id="9" name="Grupo 8">
            <a:extLst>
              <a:ext uri="{FF2B5EF4-FFF2-40B4-BE49-F238E27FC236}">
                <a16:creationId xmlns:a16="http://schemas.microsoft.com/office/drawing/2014/main" id="{A8CE7A7B-8A6E-58E6-A606-30BEAE3B6751}"/>
              </a:ext>
            </a:extLst>
          </p:cNvPr>
          <p:cNvGrpSpPr/>
          <p:nvPr/>
        </p:nvGrpSpPr>
        <p:grpSpPr>
          <a:xfrm>
            <a:off x="3937635" y="602601"/>
            <a:ext cx="736494" cy="3977290"/>
            <a:chOff x="3927211" y="546311"/>
            <a:chExt cx="757341" cy="4089870"/>
          </a:xfrm>
        </p:grpSpPr>
        <p:sp>
          <p:nvSpPr>
            <p:cNvPr id="4" name="Elipse 3">
              <a:extLst>
                <a:ext uri="{FF2B5EF4-FFF2-40B4-BE49-F238E27FC236}">
                  <a16:creationId xmlns:a16="http://schemas.microsoft.com/office/drawing/2014/main" id="{B74F9DDE-37B1-D3E1-A753-3874C61C20D0}"/>
                </a:ext>
              </a:extLst>
            </p:cNvPr>
            <p:cNvSpPr/>
            <p:nvPr/>
          </p:nvSpPr>
          <p:spPr>
            <a:xfrm>
              <a:off x="4532152" y="384471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7850E486-F680-6EC3-37F9-F6511B9994A7}"/>
                </a:ext>
              </a:extLst>
            </p:cNvPr>
            <p:cNvSpPr/>
            <p:nvPr/>
          </p:nvSpPr>
          <p:spPr>
            <a:xfrm>
              <a:off x="4236647" y="455509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762A5F53-0977-5339-3FED-5A75AE5C9568}"/>
                </a:ext>
              </a:extLst>
            </p:cNvPr>
            <p:cNvSpPr/>
            <p:nvPr/>
          </p:nvSpPr>
          <p:spPr>
            <a:xfrm>
              <a:off x="3927211" y="546311"/>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10328401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2.77778E-6 0.00123 L 0.01337 0.03056 " pathEditMode="relative" rAng="0" ptsTypes="AA" p14:bounceEnd="5091">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2.77778E-6 0.00123 L 0.01337 0.03056 " pathEditMode="relative" rAng="0" ptsTypes="AA">
                                          <p:cBhvr>
                                            <p:cTn id="6" dur="3250" fill="hold"/>
                                            <p:tgtEl>
                                              <p:spTgt spid="2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27"/>
                                            </p:tgtEl>
                                            <p:attrNameLst>
                                              <p:attrName>r</p:attrName>
                                            </p:attrNameLst>
                                          </p:cBhvr>
                                        </p:animRot>
                                      </p:childTnLst>
                                    </p:cTn>
                                  </p:par>
                                  <p:par>
                                    <p:cTn id="9" presetID="42" presetClass="path" presetSubtype="0" repeatCount="indefinite" accel="3636" decel="4000" autoRev="1" fill="hold" nodeType="withEffect">
                                      <p:stCondLst>
                                        <p:cond delay="100"/>
                                      </p:stCondLst>
                                      <p:childTnLst>
                                        <p:animMotion origin="layout" path="M -5.55556E-7 0.00123 L 0.01337 0.03055 " pathEditMode="relative" rAng="0" ptsTypes="AA">
                                          <p:cBhvr>
                                            <p:cTn id="10" dur="2000" fill="hold"/>
                                            <p:tgtEl>
                                              <p:spTgt spid="2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9750" fill="hold"/>
                                            <p:tgtEl>
                                              <p:spTgt spid="28"/>
                                            </p:tgtEl>
                                            <p:attrNameLst>
                                              <p:attrName>r</p:attrName>
                                            </p:attrNameLst>
                                          </p:cBhvr>
                                        </p:animRot>
                                      </p:childTnLst>
                                    </p:cTn>
                                  </p:par>
                                  <p:par>
                                    <p:cTn id="13"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4" dur="3250" fill="hold"/>
                                            <p:tgtEl>
                                              <p:spTgt spid="39"/>
                                            </p:tgtEl>
                                            <p:attrNameLst>
                                              <p:attrName>ppt_x</p:attrName>
                                              <p:attrName>ppt_y</p:attrName>
                                            </p:attrNameLst>
                                          </p:cBhvr>
                                          <p:rCtr x="0" y="3827"/>
                                        </p:animMotion>
                                      </p:childTnLst>
                                    </p:cTn>
                                  </p:par>
                                  <p:par>
                                    <p:cTn id="15"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6" dur="2500" fill="hold"/>
                                            <p:tgtEl>
                                              <p:spTgt spid="33"/>
                                            </p:tgtEl>
                                            <p:attrNameLst>
                                              <p:attrName>ppt_x</p:attrName>
                                              <p:attrName>ppt_y</p:attrName>
                                            </p:attrNameLst>
                                          </p:cBhvr>
                                          <p:rCtr x="0" y="2716"/>
                                        </p:animMotion>
                                      </p:childTnLst>
                                    </p:cTn>
                                  </p:par>
                                  <p:par>
                                    <p:cTn id="17" presetID="6" presetClass="emph" presetSubtype="0" repeatCount="indefinite" autoRev="1" fill="hold" nodeType="withEffect">
                                      <p:stCondLst>
                                        <p:cond delay="0"/>
                                      </p:stCondLst>
                                      <p:childTnLst>
                                        <p:animScale>
                                          <p:cBhvr>
                                            <p:cTn id="18" dur="6000" fill="hold"/>
                                            <p:tgtEl>
                                              <p:spTgt spid="9"/>
                                            </p:tgtEl>
                                          </p:cBhvr>
                                          <p:by x="105000" y="105000"/>
                                        </p:animScale>
                                      </p:childTnLst>
                                    </p:cTn>
                                  </p:par>
                                  <p:par>
                                    <p:cTn id="19" presetID="10" presetClass="entr" presetSubtype="0" fill="hold" grpId="0" nodeType="withEffect">
                                      <p:stCondLst>
                                        <p:cond delay="8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600"/>
                                            <p:tgtEl>
                                              <p:spTgt spid="5"/>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200"/>
                                            <p:tgtEl>
                                              <p:spTgt spid="7"/>
                                            </p:tgtEl>
                                          </p:cBhvr>
                                        </p:animEffect>
                                      </p:childTnLst>
                                    </p:cTn>
                                  </p:par>
                                  <p:par>
                                    <p:cTn id="25" presetID="8" presetClass="emph" presetSubtype="0" repeatCount="indefinite" accel="8000" decel="9000" autoRev="1" fill="hold" nodeType="withEffect">
                                      <p:stCondLst>
                                        <p:cond delay="0"/>
                                      </p:stCondLst>
                                      <p:childTnLst>
                                        <p:animRot by="180000">
                                          <p:cBhvr>
                                            <p:cTn id="26" dur="3250" fill="hold"/>
                                            <p:tgtEl>
                                              <p:spTgt spid="16"/>
                                            </p:tgtEl>
                                            <p:attrNameLst>
                                              <p:attrName>r</p:attrName>
                                            </p:attrNameLst>
                                          </p:cBhvr>
                                        </p:animRot>
                                      </p:childTnLst>
                                    </p:cTn>
                                  </p:par>
                                  <p:par>
                                    <p:cTn id="27" presetID="42" presetClass="path" presetSubtype="0" repeatCount="indefinite" accel="8000" decel="9000" autoRev="1" fill="hold" nodeType="withEffect">
                                      <p:stCondLst>
                                        <p:cond delay="0"/>
                                      </p:stCondLst>
                                      <p:childTnLst>
                                        <p:animMotion origin="layout" path="M 8.33333E-7 -0.00185 L 8.33333E-7 0.03765 " pathEditMode="relative" rAng="0" ptsTypes="AA">
                                          <p:cBhvr>
                                            <p:cTn id="28" dur="3250" fill="hold"/>
                                            <p:tgtEl>
                                              <p:spTgt spid="16"/>
                                            </p:tgtEl>
                                            <p:attrNameLst>
                                              <p:attrName>ppt_x</p:attrName>
                                              <p:attrName>ppt_y</p:attrName>
                                            </p:attrNameLst>
                                          </p:cBhvr>
                                          <p:rCtr x="0" y="1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Un dibujo de un animal&#10;&#10;Descripción generada automáticamente con confianza baja">
            <a:extLst>
              <a:ext uri="{FF2B5EF4-FFF2-40B4-BE49-F238E27FC236}">
                <a16:creationId xmlns:a16="http://schemas.microsoft.com/office/drawing/2014/main" id="{63DC36E3-154E-1F0D-CCAF-030FF511D50E}"/>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72" name="Imagen 71" descr="Forma&#10;&#10;Descripción generada automáticamente">
            <a:extLst>
              <a:ext uri="{FF2B5EF4-FFF2-40B4-BE49-F238E27FC236}">
                <a16:creationId xmlns:a16="http://schemas.microsoft.com/office/drawing/2014/main" id="{3D3F06A9-2AA4-32B2-18D6-EC759C465F6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 name="Imagen 1" descr="Patrón de fondo&#10;&#10;Descripción generada automáticamente con confianza baja">
            <a:extLst>
              <a:ext uri="{FF2B5EF4-FFF2-40B4-BE49-F238E27FC236}">
                <a16:creationId xmlns:a16="http://schemas.microsoft.com/office/drawing/2014/main" id="{8408295E-0F8C-C683-086A-C13DE58AF3DA}"/>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6" name="Imagen 5" descr="Icono&#10;&#10;Descripción generada automáticamente">
            <a:extLst>
              <a:ext uri="{FF2B5EF4-FFF2-40B4-BE49-F238E27FC236}">
                <a16:creationId xmlns:a16="http://schemas.microsoft.com/office/drawing/2014/main" id="{6803C8BE-2987-9591-373F-53DB9C77691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7" name="Imagen 6" descr="Forma&#10;&#10;Descripción generada automáticamente">
            <a:extLst>
              <a:ext uri="{FF2B5EF4-FFF2-40B4-BE49-F238E27FC236}">
                <a16:creationId xmlns:a16="http://schemas.microsoft.com/office/drawing/2014/main" id="{FA1ADA1E-B25F-BC7A-3874-602B9AF3F5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78" name="Marcador de texto 39">
            <a:extLst>
              <a:ext uri="{FF2B5EF4-FFF2-40B4-BE49-F238E27FC236}">
                <a16:creationId xmlns:a16="http://schemas.microsoft.com/office/drawing/2014/main" id="{FAA6D864-E461-4FDA-41E6-0746BE59F1ED}"/>
              </a:ext>
            </a:extLst>
          </p:cNvPr>
          <p:cNvSpPr txBox="1">
            <a:spLocks/>
          </p:cNvSpPr>
          <p:nvPr/>
        </p:nvSpPr>
        <p:spPr>
          <a:xfrm>
            <a:off x="1987675" y="2407458"/>
            <a:ext cx="2665165"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t>Selection statements</a:t>
            </a:r>
            <a:endParaRPr lang="en-US" sz="1800" dirty="0">
              <a:latin typeface="Staatliches" pitchFamily="2" charset="0"/>
            </a:endParaRPr>
          </a:p>
        </p:txBody>
      </p:sp>
      <p:sp>
        <p:nvSpPr>
          <p:cNvPr id="79" name="Marcador de texto 37">
            <a:extLst>
              <a:ext uri="{FF2B5EF4-FFF2-40B4-BE49-F238E27FC236}">
                <a16:creationId xmlns:a16="http://schemas.microsoft.com/office/drawing/2014/main" id="{076AF646-3185-19EC-619A-3FC33EE157AF}"/>
              </a:ext>
            </a:extLst>
          </p:cNvPr>
          <p:cNvSpPr txBox="1">
            <a:spLocks/>
          </p:cNvSpPr>
          <p:nvPr/>
        </p:nvSpPr>
        <p:spPr>
          <a:xfrm>
            <a:off x="1978769" y="2680090"/>
            <a:ext cx="2170050"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allow to choose different paths of execution.</a:t>
            </a:r>
            <a:br>
              <a:rPr lang="en-US" sz="1400" dirty="0"/>
            </a:br>
            <a:endParaRPr lang="en-US" sz="1400" dirty="0"/>
          </a:p>
        </p:txBody>
      </p:sp>
      <p:sp>
        <p:nvSpPr>
          <p:cNvPr id="81" name="Marcador de texto 37">
            <a:extLst>
              <a:ext uri="{FF2B5EF4-FFF2-40B4-BE49-F238E27FC236}">
                <a16:creationId xmlns:a16="http://schemas.microsoft.com/office/drawing/2014/main" id="{0779799C-82A1-C593-299C-436031D35BE4}"/>
              </a:ext>
            </a:extLst>
          </p:cNvPr>
          <p:cNvSpPr txBox="1">
            <a:spLocks/>
          </p:cNvSpPr>
          <p:nvPr/>
        </p:nvSpPr>
        <p:spPr>
          <a:xfrm>
            <a:off x="1151340" y="1201274"/>
            <a:ext cx="6519688"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Decision-making statements allow the program to execute certain statements based on a certain condition. </a:t>
            </a:r>
          </a:p>
          <a:p>
            <a:pPr marL="0" indent="0">
              <a:buNone/>
            </a:pPr>
            <a:r>
              <a:rPr lang="en-US" sz="1600" dirty="0"/>
              <a:t>Decision making in Java is divided into the following categories: </a:t>
            </a:r>
          </a:p>
          <a:p>
            <a:pPr marL="0" indent="0">
              <a:buNone/>
            </a:pPr>
            <a:endParaRPr lang="en-US" sz="1600" dirty="0"/>
          </a:p>
        </p:txBody>
      </p:sp>
      <p:sp>
        <p:nvSpPr>
          <p:cNvPr id="82" name="Elipse 81">
            <a:extLst>
              <a:ext uri="{FF2B5EF4-FFF2-40B4-BE49-F238E27FC236}">
                <a16:creationId xmlns:a16="http://schemas.microsoft.com/office/drawing/2014/main" id="{B618CDF9-9178-EFAF-0898-D9131AC39311}"/>
              </a:ext>
            </a:extLst>
          </p:cNvPr>
          <p:cNvSpPr/>
          <p:nvPr/>
        </p:nvSpPr>
        <p:spPr>
          <a:xfrm>
            <a:off x="1144161" y="2375974"/>
            <a:ext cx="810784" cy="810784"/>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3" name="Elipse 82">
            <a:extLst>
              <a:ext uri="{FF2B5EF4-FFF2-40B4-BE49-F238E27FC236}">
                <a16:creationId xmlns:a16="http://schemas.microsoft.com/office/drawing/2014/main" id="{7B8DF598-8499-7469-7CD3-54BF2508295F}"/>
              </a:ext>
            </a:extLst>
          </p:cNvPr>
          <p:cNvSpPr/>
          <p:nvPr/>
        </p:nvSpPr>
        <p:spPr>
          <a:xfrm>
            <a:off x="1144162" y="3579374"/>
            <a:ext cx="810783" cy="810783"/>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85" name="Google Shape;6201;p9">
            <a:extLst>
              <a:ext uri="{FF2B5EF4-FFF2-40B4-BE49-F238E27FC236}">
                <a16:creationId xmlns:a16="http://schemas.microsoft.com/office/drawing/2014/main" id="{300858BB-B807-3409-BE47-8B7220A4F6E2}"/>
              </a:ext>
            </a:extLst>
          </p:cNvPr>
          <p:cNvGrpSpPr/>
          <p:nvPr/>
        </p:nvGrpSpPr>
        <p:grpSpPr>
          <a:xfrm>
            <a:off x="4771696" y="2169241"/>
            <a:ext cx="3966948" cy="2359654"/>
            <a:chOff x="238125" y="732525"/>
            <a:chExt cx="7130500" cy="4241425"/>
          </a:xfrm>
          <a:noFill/>
        </p:grpSpPr>
        <p:sp>
          <p:nvSpPr>
            <p:cNvPr id="86" name="Google Shape;6202;p9">
              <a:extLst>
                <a:ext uri="{FF2B5EF4-FFF2-40B4-BE49-F238E27FC236}">
                  <a16:creationId xmlns:a16="http://schemas.microsoft.com/office/drawing/2014/main" id="{8DC98BB9-AD01-B58E-0D11-0189976C0237}"/>
                </a:ext>
              </a:extLst>
            </p:cNvPr>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6203;p9">
              <a:extLst>
                <a:ext uri="{FF2B5EF4-FFF2-40B4-BE49-F238E27FC236}">
                  <a16:creationId xmlns:a16="http://schemas.microsoft.com/office/drawing/2014/main" id="{70333937-F2A2-0626-0725-37C10700E3F5}"/>
                </a:ext>
              </a:extLst>
            </p:cNvPr>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8" name="Google Shape;6204;p9">
              <a:extLst>
                <a:ext uri="{FF2B5EF4-FFF2-40B4-BE49-F238E27FC236}">
                  <a16:creationId xmlns:a16="http://schemas.microsoft.com/office/drawing/2014/main" id="{FAB667D6-816A-AFDE-E5AF-8ACD8DF29628}"/>
                </a:ext>
              </a:extLst>
            </p:cNvPr>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6205;p9">
              <a:extLst>
                <a:ext uri="{FF2B5EF4-FFF2-40B4-BE49-F238E27FC236}">
                  <a16:creationId xmlns:a16="http://schemas.microsoft.com/office/drawing/2014/main" id="{593CC267-B169-6F5E-EDB1-B9E375E28B55}"/>
                </a:ext>
              </a:extLst>
            </p:cNvPr>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6206;p9">
              <a:extLst>
                <a:ext uri="{FF2B5EF4-FFF2-40B4-BE49-F238E27FC236}">
                  <a16:creationId xmlns:a16="http://schemas.microsoft.com/office/drawing/2014/main" id="{2E921B0B-DB99-A255-DF46-839A5C67BE27}"/>
                </a:ext>
              </a:extLst>
            </p:cNvPr>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6207;p9">
              <a:extLst>
                <a:ext uri="{FF2B5EF4-FFF2-40B4-BE49-F238E27FC236}">
                  <a16:creationId xmlns:a16="http://schemas.microsoft.com/office/drawing/2014/main" id="{B8812803-1E40-4310-BA41-208AE66F05F8}"/>
                </a:ext>
              </a:extLst>
            </p:cNvPr>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6208;p9">
              <a:extLst>
                <a:ext uri="{FF2B5EF4-FFF2-40B4-BE49-F238E27FC236}">
                  <a16:creationId xmlns:a16="http://schemas.microsoft.com/office/drawing/2014/main" id="{645A542E-C1D4-16E9-5A0A-73536AA6A0F5}"/>
                </a:ext>
              </a:extLst>
            </p:cNvPr>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6209;p9">
              <a:extLst>
                <a:ext uri="{FF2B5EF4-FFF2-40B4-BE49-F238E27FC236}">
                  <a16:creationId xmlns:a16="http://schemas.microsoft.com/office/drawing/2014/main" id="{3A737300-B5CB-6ED1-5B45-99BFA0DB3DB8}"/>
                </a:ext>
              </a:extLst>
            </p:cNvPr>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6210;p9">
              <a:extLst>
                <a:ext uri="{FF2B5EF4-FFF2-40B4-BE49-F238E27FC236}">
                  <a16:creationId xmlns:a16="http://schemas.microsoft.com/office/drawing/2014/main" id="{8C3D03A0-918E-BD6A-5F50-34B58E290226}"/>
                </a:ext>
              </a:extLst>
            </p:cNvPr>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6211;p9">
              <a:extLst>
                <a:ext uri="{FF2B5EF4-FFF2-40B4-BE49-F238E27FC236}">
                  <a16:creationId xmlns:a16="http://schemas.microsoft.com/office/drawing/2014/main" id="{E0C98CD7-2A7C-4836-D6A1-3B26AE6BBC9D}"/>
                </a:ext>
              </a:extLst>
            </p:cNvPr>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6212;p9">
              <a:extLst>
                <a:ext uri="{FF2B5EF4-FFF2-40B4-BE49-F238E27FC236}">
                  <a16:creationId xmlns:a16="http://schemas.microsoft.com/office/drawing/2014/main" id="{FC09B4E6-87F4-B396-155A-F88596347253}"/>
                </a:ext>
              </a:extLst>
            </p:cNvPr>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6213;p9">
              <a:extLst>
                <a:ext uri="{FF2B5EF4-FFF2-40B4-BE49-F238E27FC236}">
                  <a16:creationId xmlns:a16="http://schemas.microsoft.com/office/drawing/2014/main" id="{3D2664A4-42BC-E1C1-FD31-5DA6D1B906DC}"/>
                </a:ext>
              </a:extLst>
            </p:cNvPr>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6214;p9">
              <a:extLst>
                <a:ext uri="{FF2B5EF4-FFF2-40B4-BE49-F238E27FC236}">
                  <a16:creationId xmlns:a16="http://schemas.microsoft.com/office/drawing/2014/main" id="{1B90C90B-2DD8-342A-641B-DFECC57EAE54}"/>
                </a:ext>
              </a:extLst>
            </p:cNvPr>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6215;p9">
              <a:extLst>
                <a:ext uri="{FF2B5EF4-FFF2-40B4-BE49-F238E27FC236}">
                  <a16:creationId xmlns:a16="http://schemas.microsoft.com/office/drawing/2014/main" id="{285692DD-36D3-937D-F624-FFBC62927421}"/>
                </a:ext>
              </a:extLst>
            </p:cNvPr>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6216;p9">
              <a:extLst>
                <a:ext uri="{FF2B5EF4-FFF2-40B4-BE49-F238E27FC236}">
                  <a16:creationId xmlns:a16="http://schemas.microsoft.com/office/drawing/2014/main" id="{66C29660-6428-7336-85FC-50C5C9A17F3C}"/>
                </a:ext>
              </a:extLst>
            </p:cNvPr>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6217;p9">
              <a:extLst>
                <a:ext uri="{FF2B5EF4-FFF2-40B4-BE49-F238E27FC236}">
                  <a16:creationId xmlns:a16="http://schemas.microsoft.com/office/drawing/2014/main" id="{ED9A787E-B629-EBDC-791F-B1F7E774486F}"/>
                </a:ext>
              </a:extLst>
            </p:cNvPr>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6218;p9">
              <a:extLst>
                <a:ext uri="{FF2B5EF4-FFF2-40B4-BE49-F238E27FC236}">
                  <a16:creationId xmlns:a16="http://schemas.microsoft.com/office/drawing/2014/main" id="{81852D4B-291F-40B2-27A5-B8EB292147F2}"/>
                </a:ext>
              </a:extLst>
            </p:cNvPr>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6219;p9">
              <a:extLst>
                <a:ext uri="{FF2B5EF4-FFF2-40B4-BE49-F238E27FC236}">
                  <a16:creationId xmlns:a16="http://schemas.microsoft.com/office/drawing/2014/main" id="{4C4E316F-B9C2-C945-77D5-47B1894AD9C1}"/>
                </a:ext>
              </a:extLst>
            </p:cNvPr>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6220;p9">
              <a:extLst>
                <a:ext uri="{FF2B5EF4-FFF2-40B4-BE49-F238E27FC236}">
                  <a16:creationId xmlns:a16="http://schemas.microsoft.com/office/drawing/2014/main" id="{82201014-AABF-C6C3-CD93-B13448945A11}"/>
                </a:ext>
              </a:extLst>
            </p:cNvPr>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6221;p9">
              <a:extLst>
                <a:ext uri="{FF2B5EF4-FFF2-40B4-BE49-F238E27FC236}">
                  <a16:creationId xmlns:a16="http://schemas.microsoft.com/office/drawing/2014/main" id="{10D869AE-E92E-C2AB-8C11-A16E0509EB01}"/>
                </a:ext>
              </a:extLst>
            </p:cNvPr>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6222;p9">
              <a:extLst>
                <a:ext uri="{FF2B5EF4-FFF2-40B4-BE49-F238E27FC236}">
                  <a16:creationId xmlns:a16="http://schemas.microsoft.com/office/drawing/2014/main" id="{EEEBA2E6-E981-E112-8CF6-55399D907687}"/>
                </a:ext>
              </a:extLst>
            </p:cNvPr>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6223;p9">
              <a:extLst>
                <a:ext uri="{FF2B5EF4-FFF2-40B4-BE49-F238E27FC236}">
                  <a16:creationId xmlns:a16="http://schemas.microsoft.com/office/drawing/2014/main" id="{38341E23-E3AD-EAD5-17E1-D8EEE7BDD67E}"/>
                </a:ext>
              </a:extLst>
            </p:cNvPr>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6224;p9">
              <a:extLst>
                <a:ext uri="{FF2B5EF4-FFF2-40B4-BE49-F238E27FC236}">
                  <a16:creationId xmlns:a16="http://schemas.microsoft.com/office/drawing/2014/main" id="{AEB045BD-0473-46E7-E3FE-D545C503C7D0}"/>
                </a:ext>
              </a:extLst>
            </p:cNvPr>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6225;p9">
              <a:extLst>
                <a:ext uri="{FF2B5EF4-FFF2-40B4-BE49-F238E27FC236}">
                  <a16:creationId xmlns:a16="http://schemas.microsoft.com/office/drawing/2014/main" id="{8584D5A1-F485-5B93-0236-DD70625C8745}"/>
                </a:ext>
              </a:extLst>
            </p:cNvPr>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6226;p9">
              <a:extLst>
                <a:ext uri="{FF2B5EF4-FFF2-40B4-BE49-F238E27FC236}">
                  <a16:creationId xmlns:a16="http://schemas.microsoft.com/office/drawing/2014/main" id="{B4AA55BE-7716-4B1D-4CA6-6DA54BA70352}"/>
                </a:ext>
              </a:extLst>
            </p:cNvPr>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6227;p9">
              <a:extLst>
                <a:ext uri="{FF2B5EF4-FFF2-40B4-BE49-F238E27FC236}">
                  <a16:creationId xmlns:a16="http://schemas.microsoft.com/office/drawing/2014/main" id="{A38D0FCC-37D4-2805-FE7C-FA1F027213D8}"/>
                </a:ext>
              </a:extLst>
            </p:cNvPr>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6228;p9">
              <a:extLst>
                <a:ext uri="{FF2B5EF4-FFF2-40B4-BE49-F238E27FC236}">
                  <a16:creationId xmlns:a16="http://schemas.microsoft.com/office/drawing/2014/main" id="{E371A0B9-9D88-A7C0-CF60-6106A9DEE1AD}"/>
                </a:ext>
              </a:extLst>
            </p:cNvPr>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6229;p9">
              <a:extLst>
                <a:ext uri="{FF2B5EF4-FFF2-40B4-BE49-F238E27FC236}">
                  <a16:creationId xmlns:a16="http://schemas.microsoft.com/office/drawing/2014/main" id="{AE5A8289-2EFC-EB6D-8BAF-6438CFA2C11F}"/>
                </a:ext>
              </a:extLst>
            </p:cNvPr>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6230;p9">
              <a:extLst>
                <a:ext uri="{FF2B5EF4-FFF2-40B4-BE49-F238E27FC236}">
                  <a16:creationId xmlns:a16="http://schemas.microsoft.com/office/drawing/2014/main" id="{E6AF3620-89F6-7E07-20A0-28A2E44AF5EA}"/>
                </a:ext>
              </a:extLst>
            </p:cNvPr>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6231;p9">
              <a:extLst>
                <a:ext uri="{FF2B5EF4-FFF2-40B4-BE49-F238E27FC236}">
                  <a16:creationId xmlns:a16="http://schemas.microsoft.com/office/drawing/2014/main" id="{E46CAAA7-2747-274E-821A-E5FA0E0FBCFF}"/>
                </a:ext>
              </a:extLst>
            </p:cNvPr>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6232;p9">
              <a:extLst>
                <a:ext uri="{FF2B5EF4-FFF2-40B4-BE49-F238E27FC236}">
                  <a16:creationId xmlns:a16="http://schemas.microsoft.com/office/drawing/2014/main" id="{DC4F9559-9B18-668F-7467-0326DF939951}"/>
                </a:ext>
              </a:extLst>
            </p:cNvPr>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6233;p9">
              <a:extLst>
                <a:ext uri="{FF2B5EF4-FFF2-40B4-BE49-F238E27FC236}">
                  <a16:creationId xmlns:a16="http://schemas.microsoft.com/office/drawing/2014/main" id="{6B0D50C9-7D89-6B2C-35C1-726A6D85B721}"/>
                </a:ext>
              </a:extLst>
            </p:cNvPr>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6234;p9">
              <a:extLst>
                <a:ext uri="{FF2B5EF4-FFF2-40B4-BE49-F238E27FC236}">
                  <a16:creationId xmlns:a16="http://schemas.microsoft.com/office/drawing/2014/main" id="{19A49223-06A1-7420-3B76-668CEE2E5499}"/>
                </a:ext>
              </a:extLst>
            </p:cNvPr>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6235;p9">
              <a:extLst>
                <a:ext uri="{FF2B5EF4-FFF2-40B4-BE49-F238E27FC236}">
                  <a16:creationId xmlns:a16="http://schemas.microsoft.com/office/drawing/2014/main" id="{CACC0820-2DFB-3F88-5B0C-CA989FD247A9}"/>
                </a:ext>
              </a:extLst>
            </p:cNvPr>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6236;p9">
              <a:extLst>
                <a:ext uri="{FF2B5EF4-FFF2-40B4-BE49-F238E27FC236}">
                  <a16:creationId xmlns:a16="http://schemas.microsoft.com/office/drawing/2014/main" id="{BFA07DD4-10BE-A676-8B9D-0F6206BA395A}"/>
                </a:ext>
              </a:extLst>
            </p:cNvPr>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6237;p9">
              <a:extLst>
                <a:ext uri="{FF2B5EF4-FFF2-40B4-BE49-F238E27FC236}">
                  <a16:creationId xmlns:a16="http://schemas.microsoft.com/office/drawing/2014/main" id="{5825C349-24B6-8BD6-AB6D-27DF0A8C3BB6}"/>
                </a:ext>
              </a:extLst>
            </p:cNvPr>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6238;p9">
              <a:extLst>
                <a:ext uri="{FF2B5EF4-FFF2-40B4-BE49-F238E27FC236}">
                  <a16:creationId xmlns:a16="http://schemas.microsoft.com/office/drawing/2014/main" id="{465A75A5-894D-89FC-E37D-AE66D41FFE21}"/>
                </a:ext>
              </a:extLst>
            </p:cNvPr>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6239;p9">
              <a:extLst>
                <a:ext uri="{FF2B5EF4-FFF2-40B4-BE49-F238E27FC236}">
                  <a16:creationId xmlns:a16="http://schemas.microsoft.com/office/drawing/2014/main" id="{2116AE81-5228-F9A3-91F5-73105032E4BA}"/>
                </a:ext>
              </a:extLst>
            </p:cNvPr>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6240;p9">
              <a:extLst>
                <a:ext uri="{FF2B5EF4-FFF2-40B4-BE49-F238E27FC236}">
                  <a16:creationId xmlns:a16="http://schemas.microsoft.com/office/drawing/2014/main" id="{6866B7AC-48F8-AAF0-439D-5CCDF59DFC8E}"/>
                </a:ext>
              </a:extLst>
            </p:cNvPr>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6241;p9">
              <a:extLst>
                <a:ext uri="{FF2B5EF4-FFF2-40B4-BE49-F238E27FC236}">
                  <a16:creationId xmlns:a16="http://schemas.microsoft.com/office/drawing/2014/main" id="{9BCF84A9-6283-EBD9-3F6D-B53399B31C5C}"/>
                </a:ext>
              </a:extLst>
            </p:cNvPr>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6242;p9">
              <a:extLst>
                <a:ext uri="{FF2B5EF4-FFF2-40B4-BE49-F238E27FC236}">
                  <a16:creationId xmlns:a16="http://schemas.microsoft.com/office/drawing/2014/main" id="{8955FF9D-0388-1FC7-C9A3-F697863DC8D7}"/>
                </a:ext>
              </a:extLst>
            </p:cNvPr>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6243;p9">
              <a:extLst>
                <a:ext uri="{FF2B5EF4-FFF2-40B4-BE49-F238E27FC236}">
                  <a16:creationId xmlns:a16="http://schemas.microsoft.com/office/drawing/2014/main" id="{0F6C69A5-677E-4B1D-50AF-580CFF8640E1}"/>
                </a:ext>
              </a:extLst>
            </p:cNvPr>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6244;p9">
              <a:extLst>
                <a:ext uri="{FF2B5EF4-FFF2-40B4-BE49-F238E27FC236}">
                  <a16:creationId xmlns:a16="http://schemas.microsoft.com/office/drawing/2014/main" id="{4DEAC55B-2470-7383-085C-6960943E157A}"/>
                </a:ext>
              </a:extLst>
            </p:cNvPr>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6245;p9">
              <a:extLst>
                <a:ext uri="{FF2B5EF4-FFF2-40B4-BE49-F238E27FC236}">
                  <a16:creationId xmlns:a16="http://schemas.microsoft.com/office/drawing/2014/main" id="{37D8EAED-CD6B-9C14-A2A0-5FFBA6657CBF}"/>
                </a:ext>
              </a:extLst>
            </p:cNvPr>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6246;p9">
              <a:extLst>
                <a:ext uri="{FF2B5EF4-FFF2-40B4-BE49-F238E27FC236}">
                  <a16:creationId xmlns:a16="http://schemas.microsoft.com/office/drawing/2014/main" id="{001DAE86-01A7-7507-14EC-4D3D4B62762A}"/>
                </a:ext>
              </a:extLst>
            </p:cNvPr>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6247;p9">
              <a:extLst>
                <a:ext uri="{FF2B5EF4-FFF2-40B4-BE49-F238E27FC236}">
                  <a16:creationId xmlns:a16="http://schemas.microsoft.com/office/drawing/2014/main" id="{3DEB06B2-7CB7-4BE8-F1D6-711950F9692D}"/>
                </a:ext>
              </a:extLst>
            </p:cNvPr>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6248;p9">
              <a:extLst>
                <a:ext uri="{FF2B5EF4-FFF2-40B4-BE49-F238E27FC236}">
                  <a16:creationId xmlns:a16="http://schemas.microsoft.com/office/drawing/2014/main" id="{6AD8352A-B301-638B-6726-F2A2D10BE357}"/>
                </a:ext>
              </a:extLst>
            </p:cNvPr>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6249;p9">
              <a:extLst>
                <a:ext uri="{FF2B5EF4-FFF2-40B4-BE49-F238E27FC236}">
                  <a16:creationId xmlns:a16="http://schemas.microsoft.com/office/drawing/2014/main" id="{64E0407F-4AD7-CB48-80E1-6A42264A4008}"/>
                </a:ext>
              </a:extLst>
            </p:cNvPr>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6250;p9">
              <a:extLst>
                <a:ext uri="{FF2B5EF4-FFF2-40B4-BE49-F238E27FC236}">
                  <a16:creationId xmlns:a16="http://schemas.microsoft.com/office/drawing/2014/main" id="{220ED8F3-AF94-B3CD-723B-35974D99F36C}"/>
                </a:ext>
              </a:extLst>
            </p:cNvPr>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6251;p9">
              <a:extLst>
                <a:ext uri="{FF2B5EF4-FFF2-40B4-BE49-F238E27FC236}">
                  <a16:creationId xmlns:a16="http://schemas.microsoft.com/office/drawing/2014/main" id="{C5A91A9C-DAB5-D03C-0E90-3560390A5C98}"/>
                </a:ext>
              </a:extLst>
            </p:cNvPr>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6252;p9">
              <a:extLst>
                <a:ext uri="{FF2B5EF4-FFF2-40B4-BE49-F238E27FC236}">
                  <a16:creationId xmlns:a16="http://schemas.microsoft.com/office/drawing/2014/main" id="{46CF49AB-B082-835C-5AA7-DFF08BB0C3DE}"/>
                </a:ext>
              </a:extLst>
            </p:cNvPr>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6253;p9">
              <a:extLst>
                <a:ext uri="{FF2B5EF4-FFF2-40B4-BE49-F238E27FC236}">
                  <a16:creationId xmlns:a16="http://schemas.microsoft.com/office/drawing/2014/main" id="{28916C29-CF05-8ABA-5447-1B1614DFB847}"/>
                </a:ext>
              </a:extLst>
            </p:cNvPr>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6254;p9">
              <a:extLst>
                <a:ext uri="{FF2B5EF4-FFF2-40B4-BE49-F238E27FC236}">
                  <a16:creationId xmlns:a16="http://schemas.microsoft.com/office/drawing/2014/main" id="{3770DD94-682C-0364-11A5-2495FF72A1A6}"/>
                </a:ext>
              </a:extLst>
            </p:cNvPr>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6255;p9">
              <a:extLst>
                <a:ext uri="{FF2B5EF4-FFF2-40B4-BE49-F238E27FC236}">
                  <a16:creationId xmlns:a16="http://schemas.microsoft.com/office/drawing/2014/main" id="{8905B8B9-D2C8-BA89-6DA4-0FB65284B837}"/>
                </a:ext>
              </a:extLst>
            </p:cNvPr>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6256;p9">
              <a:extLst>
                <a:ext uri="{FF2B5EF4-FFF2-40B4-BE49-F238E27FC236}">
                  <a16:creationId xmlns:a16="http://schemas.microsoft.com/office/drawing/2014/main" id="{9216D4F9-DA27-5858-53A8-C54B6FFCC8A9}"/>
                </a:ext>
              </a:extLst>
            </p:cNvPr>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6257;p9">
              <a:extLst>
                <a:ext uri="{FF2B5EF4-FFF2-40B4-BE49-F238E27FC236}">
                  <a16:creationId xmlns:a16="http://schemas.microsoft.com/office/drawing/2014/main" id="{E7D41CAF-6BB8-04F2-F41C-1E4D27AC93BE}"/>
                </a:ext>
              </a:extLst>
            </p:cNvPr>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6258;p9">
              <a:extLst>
                <a:ext uri="{FF2B5EF4-FFF2-40B4-BE49-F238E27FC236}">
                  <a16:creationId xmlns:a16="http://schemas.microsoft.com/office/drawing/2014/main" id="{54460B45-7353-B9DE-B31E-78804E61D690}"/>
                </a:ext>
              </a:extLst>
            </p:cNvPr>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6259;p9">
              <a:extLst>
                <a:ext uri="{FF2B5EF4-FFF2-40B4-BE49-F238E27FC236}">
                  <a16:creationId xmlns:a16="http://schemas.microsoft.com/office/drawing/2014/main" id="{BA6E6D7A-BA0D-B74C-6D14-4A359FB86F1F}"/>
                </a:ext>
              </a:extLst>
            </p:cNvPr>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6260;p9">
              <a:extLst>
                <a:ext uri="{FF2B5EF4-FFF2-40B4-BE49-F238E27FC236}">
                  <a16:creationId xmlns:a16="http://schemas.microsoft.com/office/drawing/2014/main" id="{51C476FF-31BE-7943-6F8E-6860275A30E6}"/>
                </a:ext>
              </a:extLst>
            </p:cNvPr>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6261;p9">
              <a:extLst>
                <a:ext uri="{FF2B5EF4-FFF2-40B4-BE49-F238E27FC236}">
                  <a16:creationId xmlns:a16="http://schemas.microsoft.com/office/drawing/2014/main" id="{F89A2150-F514-70B3-8C23-1C6CE19562CC}"/>
                </a:ext>
              </a:extLst>
            </p:cNvPr>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6262;p9">
              <a:extLst>
                <a:ext uri="{FF2B5EF4-FFF2-40B4-BE49-F238E27FC236}">
                  <a16:creationId xmlns:a16="http://schemas.microsoft.com/office/drawing/2014/main" id="{7B1F2633-F556-3980-3E36-EBEC1F04F36B}"/>
                </a:ext>
              </a:extLst>
            </p:cNvPr>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6263;p9">
              <a:extLst>
                <a:ext uri="{FF2B5EF4-FFF2-40B4-BE49-F238E27FC236}">
                  <a16:creationId xmlns:a16="http://schemas.microsoft.com/office/drawing/2014/main" id="{92B27602-ED13-0D33-2DFC-25438FD0F955}"/>
                </a:ext>
              </a:extLst>
            </p:cNvPr>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6264;p9">
              <a:extLst>
                <a:ext uri="{FF2B5EF4-FFF2-40B4-BE49-F238E27FC236}">
                  <a16:creationId xmlns:a16="http://schemas.microsoft.com/office/drawing/2014/main" id="{C383CC79-CB08-685F-747E-16F59FDCE239}"/>
                </a:ext>
              </a:extLst>
            </p:cNvPr>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6265;p9">
              <a:extLst>
                <a:ext uri="{FF2B5EF4-FFF2-40B4-BE49-F238E27FC236}">
                  <a16:creationId xmlns:a16="http://schemas.microsoft.com/office/drawing/2014/main" id="{16697B51-5A9B-585D-C76A-5AED1AFFDA40}"/>
                </a:ext>
              </a:extLst>
            </p:cNvPr>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6266;p9">
              <a:extLst>
                <a:ext uri="{FF2B5EF4-FFF2-40B4-BE49-F238E27FC236}">
                  <a16:creationId xmlns:a16="http://schemas.microsoft.com/office/drawing/2014/main" id="{723AD74E-4DD0-D9E6-A78F-A12C07BE0C73}"/>
                </a:ext>
              </a:extLst>
            </p:cNvPr>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6267;p9">
              <a:extLst>
                <a:ext uri="{FF2B5EF4-FFF2-40B4-BE49-F238E27FC236}">
                  <a16:creationId xmlns:a16="http://schemas.microsoft.com/office/drawing/2014/main" id="{81D72893-BADE-B4F7-C727-A5C9B04C9A4D}"/>
                </a:ext>
              </a:extLst>
            </p:cNvPr>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6268;p9">
              <a:extLst>
                <a:ext uri="{FF2B5EF4-FFF2-40B4-BE49-F238E27FC236}">
                  <a16:creationId xmlns:a16="http://schemas.microsoft.com/office/drawing/2014/main" id="{8C8E1820-F6A3-1007-164E-34F45137B305}"/>
                </a:ext>
              </a:extLst>
            </p:cNvPr>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6269;p9">
              <a:extLst>
                <a:ext uri="{FF2B5EF4-FFF2-40B4-BE49-F238E27FC236}">
                  <a16:creationId xmlns:a16="http://schemas.microsoft.com/office/drawing/2014/main" id="{E75DC9AC-A0E6-4EF4-705D-20111A6EA897}"/>
                </a:ext>
              </a:extLst>
            </p:cNvPr>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6270;p9">
              <a:extLst>
                <a:ext uri="{FF2B5EF4-FFF2-40B4-BE49-F238E27FC236}">
                  <a16:creationId xmlns:a16="http://schemas.microsoft.com/office/drawing/2014/main" id="{88FF93C1-EE07-3C21-59D5-864413F9CDFB}"/>
                </a:ext>
              </a:extLst>
            </p:cNvPr>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6271;p9">
              <a:extLst>
                <a:ext uri="{FF2B5EF4-FFF2-40B4-BE49-F238E27FC236}">
                  <a16:creationId xmlns:a16="http://schemas.microsoft.com/office/drawing/2014/main" id="{0C9200F3-16C4-454E-5D20-C50DF0F18D54}"/>
                </a:ext>
              </a:extLst>
            </p:cNvPr>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6272;p9">
              <a:extLst>
                <a:ext uri="{FF2B5EF4-FFF2-40B4-BE49-F238E27FC236}">
                  <a16:creationId xmlns:a16="http://schemas.microsoft.com/office/drawing/2014/main" id="{F105A371-6252-E7B9-891D-154753BF8651}"/>
                </a:ext>
              </a:extLst>
            </p:cNvPr>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6273;p9">
              <a:extLst>
                <a:ext uri="{FF2B5EF4-FFF2-40B4-BE49-F238E27FC236}">
                  <a16:creationId xmlns:a16="http://schemas.microsoft.com/office/drawing/2014/main" id="{A3356E08-B181-3420-4291-D563D8CDC216}"/>
                </a:ext>
              </a:extLst>
            </p:cNvPr>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6274;p9">
              <a:extLst>
                <a:ext uri="{FF2B5EF4-FFF2-40B4-BE49-F238E27FC236}">
                  <a16:creationId xmlns:a16="http://schemas.microsoft.com/office/drawing/2014/main" id="{C472FC4C-2C1C-3BC2-D9A7-D4397D50C865}"/>
                </a:ext>
              </a:extLst>
            </p:cNvPr>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6275;p9">
              <a:extLst>
                <a:ext uri="{FF2B5EF4-FFF2-40B4-BE49-F238E27FC236}">
                  <a16:creationId xmlns:a16="http://schemas.microsoft.com/office/drawing/2014/main" id="{EB3DE249-00EA-06FF-B31B-21FECB736F47}"/>
                </a:ext>
              </a:extLst>
            </p:cNvPr>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6276;p9">
              <a:extLst>
                <a:ext uri="{FF2B5EF4-FFF2-40B4-BE49-F238E27FC236}">
                  <a16:creationId xmlns:a16="http://schemas.microsoft.com/office/drawing/2014/main" id="{5E04207C-889B-84AD-C071-EEBEF1109507}"/>
                </a:ext>
              </a:extLst>
            </p:cNvPr>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6277;p9">
              <a:extLst>
                <a:ext uri="{FF2B5EF4-FFF2-40B4-BE49-F238E27FC236}">
                  <a16:creationId xmlns:a16="http://schemas.microsoft.com/office/drawing/2014/main" id="{FAB8F481-619C-3C2A-AC40-B96D0528E4A6}"/>
                </a:ext>
              </a:extLst>
            </p:cNvPr>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6278;p9">
              <a:extLst>
                <a:ext uri="{FF2B5EF4-FFF2-40B4-BE49-F238E27FC236}">
                  <a16:creationId xmlns:a16="http://schemas.microsoft.com/office/drawing/2014/main" id="{ADA7233F-C15F-A1DD-1C8F-5DDB6C010253}"/>
                </a:ext>
              </a:extLst>
            </p:cNvPr>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6279;p9">
              <a:extLst>
                <a:ext uri="{FF2B5EF4-FFF2-40B4-BE49-F238E27FC236}">
                  <a16:creationId xmlns:a16="http://schemas.microsoft.com/office/drawing/2014/main" id="{9530A000-FDFD-EF0E-74CF-9558580FD41B}"/>
                </a:ext>
              </a:extLst>
            </p:cNvPr>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6280;p9">
              <a:extLst>
                <a:ext uri="{FF2B5EF4-FFF2-40B4-BE49-F238E27FC236}">
                  <a16:creationId xmlns:a16="http://schemas.microsoft.com/office/drawing/2014/main" id="{EBB3B893-B417-48D9-7EBB-D01F7B04915E}"/>
                </a:ext>
              </a:extLst>
            </p:cNvPr>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6281;p9">
              <a:extLst>
                <a:ext uri="{FF2B5EF4-FFF2-40B4-BE49-F238E27FC236}">
                  <a16:creationId xmlns:a16="http://schemas.microsoft.com/office/drawing/2014/main" id="{32F2AEB4-136F-6BC5-BC1E-79AECC8B80F3}"/>
                </a:ext>
              </a:extLst>
            </p:cNvPr>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6282;p9">
              <a:extLst>
                <a:ext uri="{FF2B5EF4-FFF2-40B4-BE49-F238E27FC236}">
                  <a16:creationId xmlns:a16="http://schemas.microsoft.com/office/drawing/2014/main" id="{105EC7E7-4F30-364C-4231-89AA765650F3}"/>
                </a:ext>
              </a:extLst>
            </p:cNvPr>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6283;p9">
              <a:extLst>
                <a:ext uri="{FF2B5EF4-FFF2-40B4-BE49-F238E27FC236}">
                  <a16:creationId xmlns:a16="http://schemas.microsoft.com/office/drawing/2014/main" id="{68D20684-3EEC-CAF1-37A4-59C884BE14CF}"/>
                </a:ext>
              </a:extLst>
            </p:cNvPr>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6284;p9">
              <a:extLst>
                <a:ext uri="{FF2B5EF4-FFF2-40B4-BE49-F238E27FC236}">
                  <a16:creationId xmlns:a16="http://schemas.microsoft.com/office/drawing/2014/main" id="{1D900EB5-30A6-CF47-7009-0028E36F178B}"/>
                </a:ext>
              </a:extLst>
            </p:cNvPr>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6285;p9">
              <a:extLst>
                <a:ext uri="{FF2B5EF4-FFF2-40B4-BE49-F238E27FC236}">
                  <a16:creationId xmlns:a16="http://schemas.microsoft.com/office/drawing/2014/main" id="{E544FC3F-2161-F4A8-4736-24218BD6E373}"/>
                </a:ext>
              </a:extLst>
            </p:cNvPr>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6286;p9">
              <a:extLst>
                <a:ext uri="{FF2B5EF4-FFF2-40B4-BE49-F238E27FC236}">
                  <a16:creationId xmlns:a16="http://schemas.microsoft.com/office/drawing/2014/main" id="{77BE0959-C575-A980-F52B-0CC42DE84FAA}"/>
                </a:ext>
              </a:extLst>
            </p:cNvPr>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6287;p9">
              <a:extLst>
                <a:ext uri="{FF2B5EF4-FFF2-40B4-BE49-F238E27FC236}">
                  <a16:creationId xmlns:a16="http://schemas.microsoft.com/office/drawing/2014/main" id="{8EFED167-3045-373A-C0AB-3F7C73D3A392}"/>
                </a:ext>
              </a:extLst>
            </p:cNvPr>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6288;p9">
              <a:extLst>
                <a:ext uri="{FF2B5EF4-FFF2-40B4-BE49-F238E27FC236}">
                  <a16:creationId xmlns:a16="http://schemas.microsoft.com/office/drawing/2014/main" id="{CF7D6D82-81AD-3F51-AD2D-F10856D600F1}"/>
                </a:ext>
              </a:extLst>
            </p:cNvPr>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6289;p9">
              <a:extLst>
                <a:ext uri="{FF2B5EF4-FFF2-40B4-BE49-F238E27FC236}">
                  <a16:creationId xmlns:a16="http://schemas.microsoft.com/office/drawing/2014/main" id="{47EBBAC6-157C-DBB8-A3AC-77FE718B9B7C}"/>
                </a:ext>
              </a:extLst>
            </p:cNvPr>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6290;p9">
              <a:extLst>
                <a:ext uri="{FF2B5EF4-FFF2-40B4-BE49-F238E27FC236}">
                  <a16:creationId xmlns:a16="http://schemas.microsoft.com/office/drawing/2014/main" id="{364C27F3-B0E0-280B-7FA6-C7492CAF82DD}"/>
                </a:ext>
              </a:extLst>
            </p:cNvPr>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6291;p9">
              <a:extLst>
                <a:ext uri="{FF2B5EF4-FFF2-40B4-BE49-F238E27FC236}">
                  <a16:creationId xmlns:a16="http://schemas.microsoft.com/office/drawing/2014/main" id="{EAF0D0CE-E21E-B8CF-D936-E4CF481A45B0}"/>
                </a:ext>
              </a:extLst>
            </p:cNvPr>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6292;p9">
              <a:extLst>
                <a:ext uri="{FF2B5EF4-FFF2-40B4-BE49-F238E27FC236}">
                  <a16:creationId xmlns:a16="http://schemas.microsoft.com/office/drawing/2014/main" id="{5566C106-0C5A-6EBA-EFD9-A18110A9E3A8}"/>
                </a:ext>
              </a:extLst>
            </p:cNvPr>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6293;p9">
              <a:extLst>
                <a:ext uri="{FF2B5EF4-FFF2-40B4-BE49-F238E27FC236}">
                  <a16:creationId xmlns:a16="http://schemas.microsoft.com/office/drawing/2014/main" id="{36C35ABF-575F-E467-F43E-ADE5FF32F2C1}"/>
                </a:ext>
              </a:extLst>
            </p:cNvPr>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6294;p9">
              <a:extLst>
                <a:ext uri="{FF2B5EF4-FFF2-40B4-BE49-F238E27FC236}">
                  <a16:creationId xmlns:a16="http://schemas.microsoft.com/office/drawing/2014/main" id="{E3CFCE3B-1351-DBFB-76A9-70A06B86CACB}"/>
                </a:ext>
              </a:extLst>
            </p:cNvPr>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6295;p9">
              <a:extLst>
                <a:ext uri="{FF2B5EF4-FFF2-40B4-BE49-F238E27FC236}">
                  <a16:creationId xmlns:a16="http://schemas.microsoft.com/office/drawing/2014/main" id="{66EC38BF-2756-C76F-571F-659E376C67CD}"/>
                </a:ext>
              </a:extLst>
            </p:cNvPr>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6296;p9">
              <a:extLst>
                <a:ext uri="{FF2B5EF4-FFF2-40B4-BE49-F238E27FC236}">
                  <a16:creationId xmlns:a16="http://schemas.microsoft.com/office/drawing/2014/main" id="{EF989DAA-E526-C832-B87B-A565755767C8}"/>
                </a:ext>
              </a:extLst>
            </p:cNvPr>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6297;p9">
              <a:extLst>
                <a:ext uri="{FF2B5EF4-FFF2-40B4-BE49-F238E27FC236}">
                  <a16:creationId xmlns:a16="http://schemas.microsoft.com/office/drawing/2014/main" id="{B1057096-74D4-DB18-81F1-DD2FEBB1BAE7}"/>
                </a:ext>
              </a:extLst>
            </p:cNvPr>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6298;p9">
              <a:extLst>
                <a:ext uri="{FF2B5EF4-FFF2-40B4-BE49-F238E27FC236}">
                  <a16:creationId xmlns:a16="http://schemas.microsoft.com/office/drawing/2014/main" id="{81467061-70CD-417D-282C-CD601E328A95}"/>
                </a:ext>
              </a:extLst>
            </p:cNvPr>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6299;p9">
              <a:extLst>
                <a:ext uri="{FF2B5EF4-FFF2-40B4-BE49-F238E27FC236}">
                  <a16:creationId xmlns:a16="http://schemas.microsoft.com/office/drawing/2014/main" id="{2B8AF02E-A5F1-8A0D-3FC7-FEF7D56572B5}"/>
                </a:ext>
              </a:extLst>
            </p:cNvPr>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6300;p9">
              <a:extLst>
                <a:ext uri="{FF2B5EF4-FFF2-40B4-BE49-F238E27FC236}">
                  <a16:creationId xmlns:a16="http://schemas.microsoft.com/office/drawing/2014/main" id="{D8D61AC9-6D1A-087D-5801-A887443B9A70}"/>
                </a:ext>
              </a:extLst>
            </p:cNvPr>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6301;p9">
              <a:extLst>
                <a:ext uri="{FF2B5EF4-FFF2-40B4-BE49-F238E27FC236}">
                  <a16:creationId xmlns:a16="http://schemas.microsoft.com/office/drawing/2014/main" id="{AF7EF486-1D62-8F21-A6D9-9083E49210DF}"/>
                </a:ext>
              </a:extLst>
            </p:cNvPr>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6302;p9">
              <a:extLst>
                <a:ext uri="{FF2B5EF4-FFF2-40B4-BE49-F238E27FC236}">
                  <a16:creationId xmlns:a16="http://schemas.microsoft.com/office/drawing/2014/main" id="{FE7B110A-7048-E2C4-5AB9-737E185C51ED}"/>
                </a:ext>
              </a:extLst>
            </p:cNvPr>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6303;p9">
              <a:extLst>
                <a:ext uri="{FF2B5EF4-FFF2-40B4-BE49-F238E27FC236}">
                  <a16:creationId xmlns:a16="http://schemas.microsoft.com/office/drawing/2014/main" id="{EFEE9B70-9D5A-E2FF-1025-675C1FA15EB1}"/>
                </a:ext>
              </a:extLst>
            </p:cNvPr>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6304;p9">
              <a:extLst>
                <a:ext uri="{FF2B5EF4-FFF2-40B4-BE49-F238E27FC236}">
                  <a16:creationId xmlns:a16="http://schemas.microsoft.com/office/drawing/2014/main" id="{5EFE20F4-A3F3-BE30-126A-D66DC07C4DCE}"/>
                </a:ext>
              </a:extLst>
            </p:cNvPr>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6305;p9">
              <a:extLst>
                <a:ext uri="{FF2B5EF4-FFF2-40B4-BE49-F238E27FC236}">
                  <a16:creationId xmlns:a16="http://schemas.microsoft.com/office/drawing/2014/main" id="{85EB993C-EA75-0910-8065-45C7D7C30A7A}"/>
                </a:ext>
              </a:extLst>
            </p:cNvPr>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6306;p9">
              <a:extLst>
                <a:ext uri="{FF2B5EF4-FFF2-40B4-BE49-F238E27FC236}">
                  <a16:creationId xmlns:a16="http://schemas.microsoft.com/office/drawing/2014/main" id="{9E07C57D-74C5-8F3F-4261-20CED3BD1348}"/>
                </a:ext>
              </a:extLst>
            </p:cNvPr>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6307;p9">
              <a:extLst>
                <a:ext uri="{FF2B5EF4-FFF2-40B4-BE49-F238E27FC236}">
                  <a16:creationId xmlns:a16="http://schemas.microsoft.com/office/drawing/2014/main" id="{1851396E-439D-4AC3-CCF2-7990CB68DCDB}"/>
                </a:ext>
              </a:extLst>
            </p:cNvPr>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6308;p9">
              <a:extLst>
                <a:ext uri="{FF2B5EF4-FFF2-40B4-BE49-F238E27FC236}">
                  <a16:creationId xmlns:a16="http://schemas.microsoft.com/office/drawing/2014/main" id="{C85FA1CC-859A-3C30-C429-EFFE567F7061}"/>
                </a:ext>
              </a:extLst>
            </p:cNvPr>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6309;p9">
              <a:extLst>
                <a:ext uri="{FF2B5EF4-FFF2-40B4-BE49-F238E27FC236}">
                  <a16:creationId xmlns:a16="http://schemas.microsoft.com/office/drawing/2014/main" id="{BB6205BE-4CF2-4BFF-55E8-0CC5A93B34CB}"/>
                </a:ext>
              </a:extLst>
            </p:cNvPr>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6310;p9">
              <a:extLst>
                <a:ext uri="{FF2B5EF4-FFF2-40B4-BE49-F238E27FC236}">
                  <a16:creationId xmlns:a16="http://schemas.microsoft.com/office/drawing/2014/main" id="{0AEC58CB-C4F5-F823-0E88-12B69A58E3CD}"/>
                </a:ext>
              </a:extLst>
            </p:cNvPr>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6311;p9">
              <a:extLst>
                <a:ext uri="{FF2B5EF4-FFF2-40B4-BE49-F238E27FC236}">
                  <a16:creationId xmlns:a16="http://schemas.microsoft.com/office/drawing/2014/main" id="{ABBD0CCB-8FA4-EC75-7538-99E1BE297529}"/>
                </a:ext>
              </a:extLst>
            </p:cNvPr>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6312;p9">
              <a:extLst>
                <a:ext uri="{FF2B5EF4-FFF2-40B4-BE49-F238E27FC236}">
                  <a16:creationId xmlns:a16="http://schemas.microsoft.com/office/drawing/2014/main" id="{8E6A9A25-6992-56EA-B249-A5F882CD7852}"/>
                </a:ext>
              </a:extLst>
            </p:cNvPr>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6313;p9">
              <a:extLst>
                <a:ext uri="{FF2B5EF4-FFF2-40B4-BE49-F238E27FC236}">
                  <a16:creationId xmlns:a16="http://schemas.microsoft.com/office/drawing/2014/main" id="{97136CF8-42C6-ED8A-8170-0EDA63AA322F}"/>
                </a:ext>
              </a:extLst>
            </p:cNvPr>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6314;p9">
              <a:extLst>
                <a:ext uri="{FF2B5EF4-FFF2-40B4-BE49-F238E27FC236}">
                  <a16:creationId xmlns:a16="http://schemas.microsoft.com/office/drawing/2014/main" id="{B19DAAC1-DB9D-5D43-BA80-9C8D060BC37D}"/>
                </a:ext>
              </a:extLst>
            </p:cNvPr>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6315;p9">
              <a:extLst>
                <a:ext uri="{FF2B5EF4-FFF2-40B4-BE49-F238E27FC236}">
                  <a16:creationId xmlns:a16="http://schemas.microsoft.com/office/drawing/2014/main" id="{AFA24BB5-5A32-AF41-A0EB-2BCDDF313068}"/>
                </a:ext>
              </a:extLst>
            </p:cNvPr>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grpFill/>
            <a:ln w="6350">
              <a:solidFill>
                <a:schemeClr val="tx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01" name="Elipse 200">
            <a:extLst>
              <a:ext uri="{FF2B5EF4-FFF2-40B4-BE49-F238E27FC236}">
                <a16:creationId xmlns:a16="http://schemas.microsoft.com/office/drawing/2014/main" id="{93EAAF66-D0E1-56D8-2AEC-5962879D2346}"/>
              </a:ext>
            </a:extLst>
          </p:cNvPr>
          <p:cNvSpPr/>
          <p:nvPr/>
        </p:nvSpPr>
        <p:spPr>
          <a:xfrm>
            <a:off x="7470872" y="3093249"/>
            <a:ext cx="325836" cy="325836"/>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2" name="Elipse 201">
            <a:extLst>
              <a:ext uri="{FF2B5EF4-FFF2-40B4-BE49-F238E27FC236}">
                <a16:creationId xmlns:a16="http://schemas.microsoft.com/office/drawing/2014/main" id="{EE38D488-A282-3655-0556-F568A88C135C}"/>
              </a:ext>
            </a:extLst>
          </p:cNvPr>
          <p:cNvSpPr/>
          <p:nvPr/>
        </p:nvSpPr>
        <p:spPr>
          <a:xfrm>
            <a:off x="5664232" y="2752036"/>
            <a:ext cx="325836" cy="325836"/>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3" name="Google Shape;7688;p14">
            <a:extLst>
              <a:ext uri="{FF2B5EF4-FFF2-40B4-BE49-F238E27FC236}">
                <a16:creationId xmlns:a16="http://schemas.microsoft.com/office/drawing/2014/main" id="{7924183F-7795-F46E-CE9E-DD152A068487}"/>
              </a:ext>
            </a:extLst>
          </p:cNvPr>
          <p:cNvGrpSpPr/>
          <p:nvPr/>
        </p:nvGrpSpPr>
        <p:grpSpPr>
          <a:xfrm>
            <a:off x="1374621" y="2582325"/>
            <a:ext cx="349864" cy="398082"/>
            <a:chOff x="1516475" y="238075"/>
            <a:chExt cx="424650" cy="483175"/>
          </a:xfrm>
          <a:solidFill>
            <a:schemeClr val="accent1"/>
          </a:solidFill>
        </p:grpSpPr>
        <p:sp>
          <p:nvSpPr>
            <p:cNvPr id="204" name="Google Shape;7689;p14">
              <a:extLst>
                <a:ext uri="{FF2B5EF4-FFF2-40B4-BE49-F238E27FC236}">
                  <a16:creationId xmlns:a16="http://schemas.microsoft.com/office/drawing/2014/main" id="{0EF6D3A5-09EC-D58F-8A18-58C6757C9578}"/>
                </a:ext>
              </a:extLst>
            </p:cNvPr>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205" name="Google Shape;7690;p14">
              <a:extLst>
                <a:ext uri="{FF2B5EF4-FFF2-40B4-BE49-F238E27FC236}">
                  <a16:creationId xmlns:a16="http://schemas.microsoft.com/office/drawing/2014/main" id="{67C5355C-C54F-8DB6-7B76-FEFE0A3C65A6}"/>
                </a:ext>
              </a:extLst>
            </p:cNvPr>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grpSp>
        <p:nvGrpSpPr>
          <p:cNvPr id="206" name="Google Shape;7799;p14">
            <a:extLst>
              <a:ext uri="{FF2B5EF4-FFF2-40B4-BE49-F238E27FC236}">
                <a16:creationId xmlns:a16="http://schemas.microsoft.com/office/drawing/2014/main" id="{3E25E2A6-668F-ACDE-92E4-3E02F08FB7D2}"/>
              </a:ext>
            </a:extLst>
          </p:cNvPr>
          <p:cNvGrpSpPr/>
          <p:nvPr/>
        </p:nvGrpSpPr>
        <p:grpSpPr>
          <a:xfrm>
            <a:off x="1346144" y="3805481"/>
            <a:ext cx="406818" cy="357558"/>
            <a:chOff x="2081650" y="2050750"/>
            <a:chExt cx="483125" cy="424625"/>
          </a:xfrm>
          <a:solidFill>
            <a:schemeClr val="tx1"/>
          </a:solidFill>
        </p:grpSpPr>
        <p:sp>
          <p:nvSpPr>
            <p:cNvPr id="207" name="Google Shape;7800;p14">
              <a:extLst>
                <a:ext uri="{FF2B5EF4-FFF2-40B4-BE49-F238E27FC236}">
                  <a16:creationId xmlns:a16="http://schemas.microsoft.com/office/drawing/2014/main" id="{B9D8A8B8-4C76-48A7-5EB9-9D9C9F7991B2}"/>
                </a:ext>
              </a:extLst>
            </p:cNvPr>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208" name="Google Shape;7801;p14">
              <a:extLst>
                <a:ext uri="{FF2B5EF4-FFF2-40B4-BE49-F238E27FC236}">
                  <a16:creationId xmlns:a16="http://schemas.microsoft.com/office/drawing/2014/main" id="{A161A8DB-B0F9-F293-C799-71D6005CD2D1}"/>
                </a:ext>
              </a:extLst>
            </p:cNvPr>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209" name="Google Shape;7802;p14">
              <a:extLst>
                <a:ext uri="{FF2B5EF4-FFF2-40B4-BE49-F238E27FC236}">
                  <a16:creationId xmlns:a16="http://schemas.microsoft.com/office/drawing/2014/main" id="{8DD82DA4-7871-4808-05B4-6E1AA0785AA4}"/>
                </a:ext>
              </a:extLst>
            </p:cNvPr>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210" name="Google Shape;7803;p14">
              <a:extLst>
                <a:ext uri="{FF2B5EF4-FFF2-40B4-BE49-F238E27FC236}">
                  <a16:creationId xmlns:a16="http://schemas.microsoft.com/office/drawing/2014/main" id="{AB9FDED1-D295-9D0D-985D-15106CD488BB}"/>
                </a:ext>
              </a:extLst>
            </p:cNvPr>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211" name="Google Shape;7804;p14">
              <a:extLst>
                <a:ext uri="{FF2B5EF4-FFF2-40B4-BE49-F238E27FC236}">
                  <a16:creationId xmlns:a16="http://schemas.microsoft.com/office/drawing/2014/main" id="{D0FD7B4F-89C2-852B-7F8E-3DE423F2A026}"/>
                </a:ext>
              </a:extLst>
            </p:cNvPr>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sp>
          <p:nvSpPr>
            <p:cNvPr id="212" name="Google Shape;7805;p14">
              <a:extLst>
                <a:ext uri="{FF2B5EF4-FFF2-40B4-BE49-F238E27FC236}">
                  <a16:creationId xmlns:a16="http://schemas.microsoft.com/office/drawing/2014/main" id="{247F96B9-04BC-A07C-3CB8-CD7E457B63C1}"/>
                </a:ext>
              </a:extLst>
            </p:cNvPr>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a:sym typeface="Arial"/>
              </a:endParaRPr>
            </a:p>
          </p:txBody>
        </p:sp>
      </p:grpSp>
      <p:grpSp>
        <p:nvGrpSpPr>
          <p:cNvPr id="14" name="Grupo 13">
            <a:extLst>
              <a:ext uri="{FF2B5EF4-FFF2-40B4-BE49-F238E27FC236}">
                <a16:creationId xmlns:a16="http://schemas.microsoft.com/office/drawing/2014/main" id="{0A3B4846-76CD-5C2C-F139-71D00647B0F7}"/>
              </a:ext>
            </a:extLst>
          </p:cNvPr>
          <p:cNvGrpSpPr/>
          <p:nvPr/>
        </p:nvGrpSpPr>
        <p:grpSpPr>
          <a:xfrm>
            <a:off x="536104" y="1189049"/>
            <a:ext cx="8072236" cy="2016370"/>
            <a:chOff x="399330" y="1154884"/>
            <a:chExt cx="8345784" cy="2084700"/>
          </a:xfrm>
        </p:grpSpPr>
        <p:sp>
          <p:nvSpPr>
            <p:cNvPr id="8" name="Rectángulo 7">
              <a:extLst>
                <a:ext uri="{FF2B5EF4-FFF2-40B4-BE49-F238E27FC236}">
                  <a16:creationId xmlns:a16="http://schemas.microsoft.com/office/drawing/2014/main" id="{FB920DE6-87C0-27B2-4DFE-4898DE6B8045}"/>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Rectángulo 8">
              <a:extLst>
                <a:ext uri="{FF2B5EF4-FFF2-40B4-BE49-F238E27FC236}">
                  <a16:creationId xmlns:a16="http://schemas.microsoft.com/office/drawing/2014/main" id="{83FBA6AD-6BD1-2D86-A4BE-C402B86497DD}"/>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Elipse 9">
              <a:extLst>
                <a:ext uri="{FF2B5EF4-FFF2-40B4-BE49-F238E27FC236}">
                  <a16:creationId xmlns:a16="http://schemas.microsoft.com/office/drawing/2014/main" id="{3C683442-BDE9-2225-B4CB-D287A7374B9F}"/>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686868A8-DB95-94F0-E532-C50CC216B64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A65B39F-1757-BBE4-E3C6-51478A9E4B2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5" name="Marcador de texto 39">
            <a:extLst>
              <a:ext uri="{FF2B5EF4-FFF2-40B4-BE49-F238E27FC236}">
                <a16:creationId xmlns:a16="http://schemas.microsoft.com/office/drawing/2014/main" id="{32D9AA46-6E0E-03A6-8BF0-69336862148D}"/>
              </a:ext>
            </a:extLst>
          </p:cNvPr>
          <p:cNvSpPr txBox="1">
            <a:spLocks/>
          </p:cNvSpPr>
          <p:nvPr/>
        </p:nvSpPr>
        <p:spPr>
          <a:xfrm>
            <a:off x="2019783" y="3685314"/>
            <a:ext cx="2665165"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a:t>Jump statements</a:t>
            </a:r>
            <a:endParaRPr lang="en-US" sz="1800" dirty="0">
              <a:latin typeface="Staatliches" pitchFamily="2" charset="0"/>
            </a:endParaRPr>
          </a:p>
        </p:txBody>
      </p:sp>
      <p:sp>
        <p:nvSpPr>
          <p:cNvPr id="16" name="Marcador de texto 37">
            <a:extLst>
              <a:ext uri="{FF2B5EF4-FFF2-40B4-BE49-F238E27FC236}">
                <a16:creationId xmlns:a16="http://schemas.microsoft.com/office/drawing/2014/main" id="{8407EFDB-CF61-98B3-7164-C321F45CF4D0}"/>
              </a:ext>
            </a:extLst>
          </p:cNvPr>
          <p:cNvSpPr txBox="1">
            <a:spLocks/>
          </p:cNvSpPr>
          <p:nvPr/>
        </p:nvSpPr>
        <p:spPr>
          <a:xfrm>
            <a:off x="1980713" y="3942167"/>
            <a:ext cx="2351444"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enables a program to execute in a nonlinear fashion.</a:t>
            </a:r>
          </a:p>
          <a:p>
            <a:pPr marL="0" indent="0">
              <a:buNone/>
            </a:pPr>
            <a:br>
              <a:rPr lang="en-US" sz="1400" dirty="0"/>
            </a:br>
            <a:endParaRPr lang="en-US" sz="1400" dirty="0"/>
          </a:p>
        </p:txBody>
      </p:sp>
    </p:spTree>
    <p:extLst>
      <p:ext uri="{BB962C8B-B14F-4D97-AF65-F5344CB8AC3E}">
        <p14:creationId xmlns:p14="http://schemas.microsoft.com/office/powerpoint/2010/main" val="5610202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3"/>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10" presetClass="entr" presetSubtype="0" fill="hold" grpId="0" nodeType="withEffect">
                                      <p:stCondLst>
                                        <p:cond delay="110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1200"/>
                                            <p:tgtEl>
                                              <p:spTgt spid="81"/>
                                            </p:tgtEl>
                                          </p:cBhvr>
                                        </p:animEffect>
                                      </p:childTnLst>
                                    </p:cTn>
                                  </p:par>
                                  <p:par>
                                    <p:cTn id="26" presetID="10" presetClass="entr" presetSubtype="0" fill="hold" grpId="0" nodeType="withEffect">
                                      <p:stCondLst>
                                        <p:cond delay="130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1200"/>
                                            <p:tgtEl>
                                              <p:spTgt spid="78"/>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200"/>
                                            <p:tgtEl>
                                              <p:spTgt spid="7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1200"/>
                                            <p:tgtEl>
                                              <p:spTgt spid="82"/>
                                            </p:tgtEl>
                                          </p:cBhvr>
                                        </p:animEffect>
                                      </p:childTnLst>
                                    </p:cTn>
                                  </p:par>
                                  <p:par>
                                    <p:cTn id="35" presetID="10" presetClass="entr" presetSubtype="0" fill="hold" nodeType="withEffect">
                                      <p:stCondLst>
                                        <p:cond delay="150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1200"/>
                                            <p:tgtEl>
                                              <p:spTgt spid="203"/>
                                            </p:tgtEl>
                                          </p:cBhvr>
                                        </p:animEffect>
                                      </p:childTnLst>
                                    </p:cTn>
                                  </p:par>
                                  <p:par>
                                    <p:cTn id="38" presetID="10" presetClass="entr" presetSubtype="0" fill="hold" grpId="0" nodeType="withEffect">
                                      <p:stCondLst>
                                        <p:cond delay="17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1200"/>
                                            <p:tgtEl>
                                              <p:spTgt spid="83"/>
                                            </p:tgtEl>
                                          </p:cBhvr>
                                        </p:animEffect>
                                      </p:childTnLst>
                                    </p:cTn>
                                  </p:par>
                                  <p:par>
                                    <p:cTn id="41" presetID="10" presetClass="entr" presetSubtype="0" fill="hold" nodeType="withEffect">
                                      <p:stCondLst>
                                        <p:cond delay="1700"/>
                                      </p:stCondLst>
                                      <p:childTnLst>
                                        <p:set>
                                          <p:cBhvr>
                                            <p:cTn id="42" dur="1" fill="hold">
                                              <p:stCondLst>
                                                <p:cond delay="0"/>
                                              </p:stCondLst>
                                            </p:cTn>
                                            <p:tgtEl>
                                              <p:spTgt spid="206"/>
                                            </p:tgtEl>
                                            <p:attrNameLst>
                                              <p:attrName>style.visibility</p:attrName>
                                            </p:attrNameLst>
                                          </p:cBhvr>
                                          <p:to>
                                            <p:strVal val="visible"/>
                                          </p:to>
                                        </p:set>
                                        <p:animEffect transition="in" filter="fade">
                                          <p:cBhvr>
                                            <p:cTn id="43" dur="1200"/>
                                            <p:tgtEl>
                                              <p:spTgt spid="206"/>
                                            </p:tgtEl>
                                          </p:cBhvr>
                                        </p:animEffect>
                                      </p:childTnLst>
                                    </p:cTn>
                                  </p:par>
                                  <p:par>
                                    <p:cTn id="44" presetID="10" presetClass="entr" presetSubtype="0" fill="hold" nodeType="withEffect">
                                      <p:stCondLst>
                                        <p:cond delay="150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200"/>
                                            <p:tgtEl>
                                              <p:spTgt spid="85"/>
                                            </p:tgtEl>
                                          </p:cBhvr>
                                        </p:animEffect>
                                      </p:childTnLst>
                                    </p:cTn>
                                  </p:par>
                                  <p:par>
                                    <p:cTn id="47" presetID="10" presetClass="entr" presetSubtype="0" fill="hold" grpId="0" nodeType="withEffect">
                                      <p:stCondLst>
                                        <p:cond delay="220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200"/>
                                            <p:tgtEl>
                                              <p:spTgt spid="202"/>
                                            </p:tgtEl>
                                          </p:cBhvr>
                                        </p:animEffect>
                                      </p:childTnLst>
                                    </p:cTn>
                                  </p:par>
                                  <p:par>
                                    <p:cTn id="50" presetID="10" presetClass="entr" presetSubtype="0" fill="hold" grpId="0" nodeType="withEffect">
                                      <p:stCondLst>
                                        <p:cond delay="2200"/>
                                      </p:stCondLst>
                                      <p:childTnLst>
                                        <p:set>
                                          <p:cBhvr>
                                            <p:cTn id="51" dur="1" fill="hold">
                                              <p:stCondLst>
                                                <p:cond delay="0"/>
                                              </p:stCondLst>
                                            </p:cTn>
                                            <p:tgtEl>
                                              <p:spTgt spid="201"/>
                                            </p:tgtEl>
                                            <p:attrNameLst>
                                              <p:attrName>style.visibility</p:attrName>
                                            </p:attrNameLst>
                                          </p:cBhvr>
                                          <p:to>
                                            <p:strVal val="visible"/>
                                          </p:to>
                                        </p:set>
                                        <p:animEffect transition="in" filter="fade">
                                          <p:cBhvr>
                                            <p:cTn id="52" dur="1200"/>
                                            <p:tgtEl>
                                              <p:spTgt spid="201"/>
                                            </p:tgtEl>
                                          </p:cBhvr>
                                        </p:animEffect>
                                      </p:childTnLst>
                                    </p:cTn>
                                  </p:par>
                                  <p:par>
                                    <p:cTn id="53" presetID="10" presetClass="entr" presetSubtype="0" fill="hold" grpId="0" nodeType="withEffect">
                                      <p:stCondLst>
                                        <p:cond delay="13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200"/>
                                            <p:tgtEl>
                                              <p:spTgt spid="15"/>
                                            </p:tgtEl>
                                          </p:cBhvr>
                                        </p:animEffect>
                                      </p:childTnLst>
                                    </p:cTn>
                                  </p:par>
                                  <p:par>
                                    <p:cTn id="56" presetID="10" presetClass="entr" presetSubtype="0" fill="hold" grpId="0" nodeType="withEffect">
                                      <p:stCondLst>
                                        <p:cond delay="13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p:bldP spid="82" grpId="0" animBg="1"/>
          <p:bldP spid="83" grpId="0" animBg="1"/>
          <p:bldP spid="201" grpId="0" animBg="1"/>
          <p:bldP spid="202" grpId="0" animBg="1"/>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3"/>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3"/>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6"/>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6"/>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7"/>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72"/>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10" presetClass="entr" presetSubtype="0" fill="hold" grpId="0" nodeType="withEffect">
                                      <p:stCondLst>
                                        <p:cond delay="110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1200"/>
                                            <p:tgtEl>
                                              <p:spTgt spid="81"/>
                                            </p:tgtEl>
                                          </p:cBhvr>
                                        </p:animEffect>
                                      </p:childTnLst>
                                    </p:cTn>
                                  </p:par>
                                  <p:par>
                                    <p:cTn id="26" presetID="10" presetClass="entr" presetSubtype="0" fill="hold" grpId="0" nodeType="withEffect">
                                      <p:stCondLst>
                                        <p:cond delay="130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1200"/>
                                            <p:tgtEl>
                                              <p:spTgt spid="78"/>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1200"/>
                                            <p:tgtEl>
                                              <p:spTgt spid="79"/>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82"/>
                                            </p:tgtEl>
                                            <p:attrNameLst>
                                              <p:attrName>style.visibility</p:attrName>
                                            </p:attrNameLst>
                                          </p:cBhvr>
                                          <p:to>
                                            <p:strVal val="visible"/>
                                          </p:to>
                                        </p:set>
                                        <p:animEffect transition="in" filter="fade">
                                          <p:cBhvr>
                                            <p:cTn id="34" dur="1200"/>
                                            <p:tgtEl>
                                              <p:spTgt spid="82"/>
                                            </p:tgtEl>
                                          </p:cBhvr>
                                        </p:animEffect>
                                      </p:childTnLst>
                                    </p:cTn>
                                  </p:par>
                                  <p:par>
                                    <p:cTn id="35" presetID="10" presetClass="entr" presetSubtype="0" fill="hold" nodeType="withEffect">
                                      <p:stCondLst>
                                        <p:cond delay="150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1200"/>
                                            <p:tgtEl>
                                              <p:spTgt spid="203"/>
                                            </p:tgtEl>
                                          </p:cBhvr>
                                        </p:animEffect>
                                      </p:childTnLst>
                                    </p:cTn>
                                  </p:par>
                                  <p:par>
                                    <p:cTn id="38" presetID="10" presetClass="entr" presetSubtype="0" fill="hold" grpId="0" nodeType="withEffect">
                                      <p:stCondLst>
                                        <p:cond delay="17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1200"/>
                                            <p:tgtEl>
                                              <p:spTgt spid="83"/>
                                            </p:tgtEl>
                                          </p:cBhvr>
                                        </p:animEffect>
                                      </p:childTnLst>
                                    </p:cTn>
                                  </p:par>
                                  <p:par>
                                    <p:cTn id="41" presetID="10" presetClass="entr" presetSubtype="0" fill="hold" nodeType="withEffect">
                                      <p:stCondLst>
                                        <p:cond delay="1700"/>
                                      </p:stCondLst>
                                      <p:childTnLst>
                                        <p:set>
                                          <p:cBhvr>
                                            <p:cTn id="42" dur="1" fill="hold">
                                              <p:stCondLst>
                                                <p:cond delay="0"/>
                                              </p:stCondLst>
                                            </p:cTn>
                                            <p:tgtEl>
                                              <p:spTgt spid="206"/>
                                            </p:tgtEl>
                                            <p:attrNameLst>
                                              <p:attrName>style.visibility</p:attrName>
                                            </p:attrNameLst>
                                          </p:cBhvr>
                                          <p:to>
                                            <p:strVal val="visible"/>
                                          </p:to>
                                        </p:set>
                                        <p:animEffect transition="in" filter="fade">
                                          <p:cBhvr>
                                            <p:cTn id="43" dur="1200"/>
                                            <p:tgtEl>
                                              <p:spTgt spid="206"/>
                                            </p:tgtEl>
                                          </p:cBhvr>
                                        </p:animEffect>
                                      </p:childTnLst>
                                    </p:cTn>
                                  </p:par>
                                  <p:par>
                                    <p:cTn id="44" presetID="10" presetClass="entr" presetSubtype="0" fill="hold" nodeType="withEffect">
                                      <p:stCondLst>
                                        <p:cond delay="150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1200"/>
                                            <p:tgtEl>
                                              <p:spTgt spid="85"/>
                                            </p:tgtEl>
                                          </p:cBhvr>
                                        </p:animEffect>
                                      </p:childTnLst>
                                    </p:cTn>
                                  </p:par>
                                  <p:par>
                                    <p:cTn id="47" presetID="10" presetClass="entr" presetSubtype="0" fill="hold" grpId="0" nodeType="withEffect">
                                      <p:stCondLst>
                                        <p:cond delay="2200"/>
                                      </p:stCondLst>
                                      <p:childTnLst>
                                        <p:set>
                                          <p:cBhvr>
                                            <p:cTn id="48" dur="1" fill="hold">
                                              <p:stCondLst>
                                                <p:cond delay="0"/>
                                              </p:stCondLst>
                                            </p:cTn>
                                            <p:tgtEl>
                                              <p:spTgt spid="202"/>
                                            </p:tgtEl>
                                            <p:attrNameLst>
                                              <p:attrName>style.visibility</p:attrName>
                                            </p:attrNameLst>
                                          </p:cBhvr>
                                          <p:to>
                                            <p:strVal val="visible"/>
                                          </p:to>
                                        </p:set>
                                        <p:animEffect transition="in" filter="fade">
                                          <p:cBhvr>
                                            <p:cTn id="49" dur="1200"/>
                                            <p:tgtEl>
                                              <p:spTgt spid="202"/>
                                            </p:tgtEl>
                                          </p:cBhvr>
                                        </p:animEffect>
                                      </p:childTnLst>
                                    </p:cTn>
                                  </p:par>
                                  <p:par>
                                    <p:cTn id="50" presetID="10" presetClass="entr" presetSubtype="0" fill="hold" grpId="0" nodeType="withEffect">
                                      <p:stCondLst>
                                        <p:cond delay="2200"/>
                                      </p:stCondLst>
                                      <p:childTnLst>
                                        <p:set>
                                          <p:cBhvr>
                                            <p:cTn id="51" dur="1" fill="hold">
                                              <p:stCondLst>
                                                <p:cond delay="0"/>
                                              </p:stCondLst>
                                            </p:cTn>
                                            <p:tgtEl>
                                              <p:spTgt spid="201"/>
                                            </p:tgtEl>
                                            <p:attrNameLst>
                                              <p:attrName>style.visibility</p:attrName>
                                            </p:attrNameLst>
                                          </p:cBhvr>
                                          <p:to>
                                            <p:strVal val="visible"/>
                                          </p:to>
                                        </p:set>
                                        <p:animEffect transition="in" filter="fade">
                                          <p:cBhvr>
                                            <p:cTn id="52" dur="1200"/>
                                            <p:tgtEl>
                                              <p:spTgt spid="201"/>
                                            </p:tgtEl>
                                          </p:cBhvr>
                                        </p:animEffect>
                                      </p:childTnLst>
                                    </p:cTn>
                                  </p:par>
                                  <p:par>
                                    <p:cTn id="53" presetID="10" presetClass="entr" presetSubtype="0" fill="hold" grpId="0" nodeType="withEffect">
                                      <p:stCondLst>
                                        <p:cond delay="13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200"/>
                                            <p:tgtEl>
                                              <p:spTgt spid="15"/>
                                            </p:tgtEl>
                                          </p:cBhvr>
                                        </p:animEffect>
                                      </p:childTnLst>
                                    </p:cTn>
                                  </p:par>
                                  <p:par>
                                    <p:cTn id="56" presetID="10" presetClass="entr" presetSubtype="0" fill="hold" grpId="0" nodeType="withEffect">
                                      <p:stCondLst>
                                        <p:cond delay="13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1" grpId="0"/>
          <p:bldP spid="82" grpId="0" animBg="1"/>
          <p:bldP spid="83" grpId="0" animBg="1"/>
          <p:bldP spid="201" grpId="0" animBg="1"/>
          <p:bldP spid="202" grpId="0" animBg="1"/>
          <p:bldP spid="15" grpId="0"/>
          <p:bldP spid="1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772369" y="175089"/>
            <a:ext cx="3700630" cy="1158014"/>
          </a:xfrm>
        </p:spPr>
        <p:txBody>
          <a:bodyPr/>
          <a:lstStyle/>
          <a:p>
            <a:r>
              <a:rPr lang="en-US" sz="3200" dirty="0"/>
              <a:t>SELECTION STATEMENTS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668659" y="1298365"/>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If Statement</a:t>
            </a:r>
            <a:endParaRPr lang="en-US" sz="3200" dirty="0">
              <a:latin typeface="Staatliches" pitchFamily="2" charset="0"/>
            </a:endParaRP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1668659" y="1611780"/>
            <a:ext cx="4348056"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1200" dirty="0"/>
              <a:t>if statement is the most simple decision-making statement. It is used to decide whether a certain statement or block of statements will be executed or not i.e. if a certain condition is true then a block of statements is executed otherwise not. </a:t>
            </a:r>
            <a:br>
              <a:rPr lang="en-US" sz="1200" dirty="0"/>
            </a:br>
            <a:endParaRPr lang="en-US" sz="1200" dirty="0"/>
          </a:p>
        </p:txBody>
      </p:sp>
      <p:sp>
        <p:nvSpPr>
          <p:cNvPr id="29" name="Elipse 28">
            <a:extLst>
              <a:ext uri="{FF2B5EF4-FFF2-40B4-BE49-F238E27FC236}">
                <a16:creationId xmlns:a16="http://schemas.microsoft.com/office/drawing/2014/main" id="{00600126-1847-7EB0-6175-E04D5B9CB766}"/>
              </a:ext>
            </a:extLst>
          </p:cNvPr>
          <p:cNvSpPr/>
          <p:nvPr/>
        </p:nvSpPr>
        <p:spPr>
          <a:xfrm>
            <a:off x="1033832" y="1317984"/>
            <a:ext cx="540136" cy="513320"/>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sp>
        <p:nvSpPr>
          <p:cNvPr id="8" name="Marcador de texto 37">
            <a:extLst>
              <a:ext uri="{FF2B5EF4-FFF2-40B4-BE49-F238E27FC236}">
                <a16:creationId xmlns:a16="http://schemas.microsoft.com/office/drawing/2014/main" id="{A5F44028-638E-0026-19DB-6503F8E84AEF}"/>
              </a:ext>
            </a:extLst>
          </p:cNvPr>
          <p:cNvSpPr txBox="1">
            <a:spLocks/>
          </p:cNvSpPr>
          <p:nvPr/>
        </p:nvSpPr>
        <p:spPr>
          <a:xfrm>
            <a:off x="1573968" y="545442"/>
            <a:ext cx="6243402"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t>Java supports two types of selection statements: </a:t>
            </a:r>
            <a:r>
              <a:rPr lang="en-US" sz="1400" b="1" i="1" dirty="0"/>
              <a:t>if and switch</a:t>
            </a:r>
            <a:r>
              <a:rPr lang="en-US" sz="1400" dirty="0"/>
              <a:t>. These statements allow us to regulate the flow of our program’s execution. </a:t>
            </a:r>
          </a:p>
        </p:txBody>
      </p:sp>
      <p:sp>
        <p:nvSpPr>
          <p:cNvPr id="5" name="Rectangle 1">
            <a:extLst>
              <a:ext uri="{FF2B5EF4-FFF2-40B4-BE49-F238E27FC236}">
                <a16:creationId xmlns:a16="http://schemas.microsoft.com/office/drawing/2014/main" id="{0AAE0140-85F0-1F08-905D-9D04C6036CD0}"/>
              </a:ext>
            </a:extLst>
          </p:cNvPr>
          <p:cNvSpPr>
            <a:spLocks noChangeArrowheads="1"/>
          </p:cNvSpPr>
          <p:nvPr/>
        </p:nvSpPr>
        <p:spPr bwMode="auto">
          <a:xfrm>
            <a:off x="804056" y="2625031"/>
            <a:ext cx="5062587" cy="786739"/>
          </a:xfrm>
          <a:prstGeom prst="rect">
            <a:avLst/>
          </a:prstGeom>
          <a:solidFill>
            <a:srgbClr val="1314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lumMod val="25000"/>
                    <a:lumOff val="75000"/>
                  </a:schemeClr>
                </a:solidFill>
                <a:effectLst/>
                <a:latin typeface="urw-din"/>
              </a:rPr>
              <a:t>Syntax</a:t>
            </a:r>
            <a:r>
              <a:rPr kumimoji="0" lang="en-US" altLang="en-US" sz="1200" b="0" i="0" u="none" strike="noStrike" cap="none" normalizeH="0" baseline="0" dirty="0">
                <a:ln>
                  <a:noFill/>
                </a:ln>
                <a:solidFill>
                  <a:schemeClr val="tx1">
                    <a:lumMod val="25000"/>
                    <a:lumOff val="75000"/>
                  </a:schemeClr>
                </a:solidFill>
                <a:effectLst/>
                <a:latin typeface="urw-din"/>
              </a:rPr>
              <a:t>: </a:t>
            </a:r>
            <a:endParaRPr kumimoji="0" lang="en-US" altLang="en-US" sz="1200" b="0" i="0" u="none" strike="noStrike" cap="none" normalizeH="0" baseline="0" dirty="0">
              <a:ln>
                <a:noFill/>
              </a:ln>
              <a:solidFill>
                <a:schemeClr val="tx1">
                  <a:lumMod val="25000"/>
                  <a:lumOff val="75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25000"/>
                    <a:lumOff val="75000"/>
                  </a:schemeClr>
                </a:solidFill>
                <a:effectLst/>
                <a:latin typeface="Consolas" panose="020B0609020204030204" pitchFamily="49" charset="0"/>
              </a:rPr>
              <a:t>if(condition)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lumMod val="25000"/>
                    <a:lumOff val="75000"/>
                  </a:schemeClr>
                </a:solidFill>
                <a:latin typeface="Consolas" panose="020B0609020204030204" pitchFamily="49" charset="0"/>
              </a:rPr>
              <a:t>	</a:t>
            </a:r>
            <a:r>
              <a:rPr kumimoji="0" lang="en-US" altLang="en-US" sz="1200" b="0" i="0" u="none" strike="noStrike" cap="none" normalizeH="0" baseline="0" dirty="0">
                <a:ln>
                  <a:noFill/>
                </a:ln>
                <a:solidFill>
                  <a:schemeClr val="tx1">
                    <a:lumMod val="25000"/>
                    <a:lumOff val="75000"/>
                  </a:schemeClr>
                </a:solidFill>
                <a:effectLst/>
                <a:latin typeface="Consolas" panose="020B0609020204030204" pitchFamily="49" charset="0"/>
              </a:rPr>
              <a:t>// Statements to execute if // condition is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25000"/>
                    <a:lumOff val="75000"/>
                  </a:schemeClr>
                </a:solidFill>
                <a:effectLst/>
                <a:latin typeface="Consolas" panose="020B0609020204030204" pitchFamily="49" charset="0"/>
              </a:rPr>
              <a:t>}</a:t>
            </a:r>
            <a:r>
              <a:rPr kumimoji="0" lang="en-US" altLang="en-US" sz="1200" b="0" i="0" u="none" strike="noStrike" cap="none" normalizeH="0" baseline="0" dirty="0">
                <a:ln>
                  <a:noFill/>
                </a:ln>
                <a:solidFill>
                  <a:schemeClr val="tx1">
                    <a:lumMod val="25000"/>
                    <a:lumOff val="75000"/>
                  </a:schemeClr>
                </a:solidFill>
                <a:effectLst/>
              </a:rPr>
              <a:t> </a:t>
            </a:r>
            <a:endParaRPr kumimoji="0" lang="en-US" altLang="en-US" sz="1200" b="0" i="0" u="none" strike="noStrike" cap="none" normalizeH="0" baseline="0" dirty="0">
              <a:ln>
                <a:noFill/>
              </a:ln>
              <a:solidFill>
                <a:schemeClr val="tx1">
                  <a:lumMod val="25000"/>
                  <a:lumOff val="75000"/>
                </a:schemeClr>
              </a:solidFill>
              <a:effectLst/>
              <a:latin typeface="Arial" panose="020B0604020202020204" pitchFamily="34" charset="0"/>
            </a:endParaRPr>
          </a:p>
        </p:txBody>
      </p:sp>
      <p:pic>
        <p:nvPicPr>
          <p:cNvPr id="1027" name="Picture 3" descr="if-statement-in-java">
            <a:extLst>
              <a:ext uri="{FF2B5EF4-FFF2-40B4-BE49-F238E27FC236}">
                <a16:creationId xmlns:a16="http://schemas.microsoft.com/office/drawing/2014/main" id="{587E7702-2452-51DF-4158-A28F00726C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5535" y="1441582"/>
            <a:ext cx="2547017" cy="287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7209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2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anim calcmode="lin" valueType="num">
                                          <p:cBhvr additive="base">
                                            <p:cTn id="42" dur="500" fill="hold"/>
                                            <p:tgtEl>
                                              <p:spTgt spid="1027"/>
                                            </p:tgtEl>
                                            <p:attrNameLst>
                                              <p:attrName>ppt_x</p:attrName>
                                            </p:attrNameLst>
                                          </p:cBhvr>
                                          <p:tavLst>
                                            <p:tav tm="0">
                                              <p:val>
                                                <p:strVal val="#ppt_x"/>
                                              </p:val>
                                            </p:tav>
                                            <p:tav tm="100000">
                                              <p:val>
                                                <p:strVal val="#ppt_x"/>
                                              </p:val>
                                            </p:tav>
                                          </p:tavLst>
                                        </p:anim>
                                        <p:anim calcmode="lin" valueType="num">
                                          <p:cBhvr additive="base">
                                            <p:cTn id="43"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inVertic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P spid="8" grpId="0"/>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2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27"/>
                                            </p:tgtEl>
                                            <p:attrNameLst>
                                              <p:attrName>style.visibility</p:attrName>
                                            </p:attrNameLst>
                                          </p:cBhvr>
                                          <p:to>
                                            <p:strVal val="visible"/>
                                          </p:to>
                                        </p:set>
                                        <p:anim calcmode="lin" valueType="num">
                                          <p:cBhvr additive="base">
                                            <p:cTn id="42" dur="500" fill="hold"/>
                                            <p:tgtEl>
                                              <p:spTgt spid="1027"/>
                                            </p:tgtEl>
                                            <p:attrNameLst>
                                              <p:attrName>ppt_x</p:attrName>
                                            </p:attrNameLst>
                                          </p:cBhvr>
                                          <p:tavLst>
                                            <p:tav tm="0">
                                              <p:val>
                                                <p:strVal val="#ppt_x"/>
                                              </p:val>
                                            </p:tav>
                                            <p:tav tm="100000">
                                              <p:val>
                                                <p:strVal val="#ppt_x"/>
                                              </p:val>
                                            </p:tav>
                                          </p:tavLst>
                                        </p:anim>
                                        <p:anim calcmode="lin" valueType="num">
                                          <p:cBhvr additive="base">
                                            <p:cTn id="43"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arn(inVertic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P spid="8" grpId="0"/>
          <p:bldP spid="5"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3787633" y="275482"/>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If Statement</a:t>
            </a:r>
            <a:endParaRPr lang="en-US" sz="3200" dirty="0">
              <a:latin typeface="Staatliches" pitchFamily="2" charset="0"/>
            </a:endParaRPr>
          </a:p>
        </p:txBody>
      </p:sp>
      <p:sp>
        <p:nvSpPr>
          <p:cNvPr id="29" name="Elipse 28">
            <a:extLst>
              <a:ext uri="{FF2B5EF4-FFF2-40B4-BE49-F238E27FC236}">
                <a16:creationId xmlns:a16="http://schemas.microsoft.com/office/drawing/2014/main" id="{00600126-1847-7EB0-6175-E04D5B9CB766}"/>
              </a:ext>
            </a:extLst>
          </p:cNvPr>
          <p:cNvSpPr/>
          <p:nvPr/>
        </p:nvSpPr>
        <p:spPr>
          <a:xfrm>
            <a:off x="3787633" y="44503"/>
            <a:ext cx="257449" cy="247359"/>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pic>
        <p:nvPicPr>
          <p:cNvPr id="13" name="Picture 12">
            <a:extLst>
              <a:ext uri="{FF2B5EF4-FFF2-40B4-BE49-F238E27FC236}">
                <a16:creationId xmlns:a16="http://schemas.microsoft.com/office/drawing/2014/main" id="{661CA29F-94CF-A422-929E-186E426157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62" y="803718"/>
            <a:ext cx="5427043" cy="2497607"/>
          </a:xfrm>
          <a:prstGeom prst="rect">
            <a:avLst/>
          </a:prstGeom>
        </p:spPr>
      </p:pic>
      <p:pic>
        <p:nvPicPr>
          <p:cNvPr id="23" name="Picture 22">
            <a:extLst>
              <a:ext uri="{FF2B5EF4-FFF2-40B4-BE49-F238E27FC236}">
                <a16:creationId xmlns:a16="http://schemas.microsoft.com/office/drawing/2014/main" id="{4058C5A8-B901-CAF6-14D3-67A4561272C3}"/>
              </a:ext>
            </a:extLst>
          </p:cNvPr>
          <p:cNvPicPr>
            <a:picLocks noChangeAspect="1"/>
          </p:cNvPicPr>
          <p:nvPr/>
        </p:nvPicPr>
        <p:blipFill>
          <a:blip r:embed="rId7"/>
          <a:stretch>
            <a:fillRect/>
          </a:stretch>
        </p:blipFill>
        <p:spPr>
          <a:xfrm>
            <a:off x="3083361" y="3058103"/>
            <a:ext cx="5524979" cy="1295512"/>
          </a:xfrm>
          <a:prstGeom prst="rect">
            <a:avLst/>
          </a:prstGeom>
        </p:spPr>
      </p:pic>
    </p:spTree>
    <p:extLst>
      <p:ext uri="{BB962C8B-B14F-4D97-AF65-F5344CB8AC3E}">
        <p14:creationId xmlns:p14="http://schemas.microsoft.com/office/powerpoint/2010/main" val="52800370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 animal&#10;&#10;Descripción generada automáticamente con confianza baja">
            <a:extLst>
              <a:ext uri="{FF2B5EF4-FFF2-40B4-BE49-F238E27FC236}">
                <a16:creationId xmlns:a16="http://schemas.microsoft.com/office/drawing/2014/main" id="{81C6847E-1503-9FCC-E35C-6C0EE7198984}"/>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772369" y="175089"/>
            <a:ext cx="3700630" cy="1158014"/>
          </a:xfrm>
        </p:spPr>
        <p:txBody>
          <a:bodyPr/>
          <a:lstStyle/>
          <a:p>
            <a:r>
              <a:rPr lang="en-US" sz="3200" dirty="0"/>
              <a:t>SELECTION STATEMENTS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650699" y="765550"/>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If and else Statement</a:t>
            </a:r>
            <a:endParaRPr lang="en-US" sz="3200" dirty="0">
              <a:latin typeface="Staatliches" pitchFamily="2" charset="0"/>
            </a:endParaRP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1650699" y="1080989"/>
            <a:ext cx="6469248"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1400" dirty="0"/>
              <a:t>This pair of keywords is used to divide a program to be executed into two parts, one being the code to be executed if the condition evaluates to true and the other one to be executed if the value is false.</a:t>
            </a:r>
          </a:p>
        </p:txBody>
      </p:sp>
      <p:sp>
        <p:nvSpPr>
          <p:cNvPr id="30" name="Elipse 29">
            <a:extLst>
              <a:ext uri="{FF2B5EF4-FFF2-40B4-BE49-F238E27FC236}">
                <a16:creationId xmlns:a16="http://schemas.microsoft.com/office/drawing/2014/main" id="{9355218F-58D9-F530-8D65-B62AD732C775}"/>
              </a:ext>
            </a:extLst>
          </p:cNvPr>
          <p:cNvSpPr/>
          <p:nvPr/>
        </p:nvSpPr>
        <p:spPr>
          <a:xfrm>
            <a:off x="1172200" y="688384"/>
            <a:ext cx="484575" cy="500665"/>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tx1"/>
              </a:solidFill>
              <a:latin typeface="Staatliches" pitchFamily="2" charset="0"/>
            </a:endParaRPr>
          </a:p>
        </p:txBody>
      </p:sp>
      <p:sp>
        <p:nvSpPr>
          <p:cNvPr id="5" name="Rectangle 1">
            <a:extLst>
              <a:ext uri="{FF2B5EF4-FFF2-40B4-BE49-F238E27FC236}">
                <a16:creationId xmlns:a16="http://schemas.microsoft.com/office/drawing/2014/main" id="{7DBDD755-1682-4DF2-3306-E9E4D945F489}"/>
              </a:ext>
            </a:extLst>
          </p:cNvPr>
          <p:cNvSpPr>
            <a:spLocks noChangeArrowheads="1"/>
          </p:cNvSpPr>
          <p:nvPr/>
        </p:nvSpPr>
        <p:spPr bwMode="auto">
          <a:xfrm>
            <a:off x="1172200" y="1989448"/>
            <a:ext cx="3618725" cy="1525402"/>
          </a:xfrm>
          <a:prstGeom prst="rect">
            <a:avLst/>
          </a:prstGeom>
          <a:solidFill>
            <a:srgbClr val="1314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lumMod val="50000"/>
                    <a:lumOff val="50000"/>
                  </a:schemeClr>
                </a:solidFill>
                <a:effectLst/>
                <a:latin typeface="urw-din"/>
              </a:rPr>
              <a:t>Syntax</a:t>
            </a:r>
            <a:r>
              <a:rPr kumimoji="0" lang="en-US" altLang="en-US" sz="1200" b="0" i="0" u="none" strike="noStrike" cap="none" normalizeH="0" baseline="0" dirty="0">
                <a:ln>
                  <a:noFill/>
                </a:ln>
                <a:solidFill>
                  <a:schemeClr val="tx1">
                    <a:lumMod val="50000"/>
                    <a:lumOff val="50000"/>
                  </a:schemeClr>
                </a:solidFill>
                <a:effectLst/>
                <a:latin typeface="urw-din"/>
              </a:rPr>
              <a:t>: </a:t>
            </a:r>
            <a:endPar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if (condition)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	// Executes this block if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lumMod val="50000"/>
                    <a:lumOff val="50000"/>
                  </a:schemeClr>
                </a:solidFill>
                <a:latin typeface="Consolas" panose="020B0609020204030204" pitchFamily="49" charset="0"/>
              </a:rPr>
              <a:t>	</a:t>
            </a: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 condition is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 else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lumMod val="50000"/>
                    <a:lumOff val="50000"/>
                  </a:schemeClr>
                </a:solidFill>
                <a:latin typeface="Consolas" panose="020B0609020204030204" pitchFamily="49" charset="0"/>
              </a:rPr>
              <a:t>	</a:t>
            </a: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 Executes this block if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tx1">
                    <a:lumMod val="50000"/>
                    <a:lumOff val="50000"/>
                  </a:schemeClr>
                </a:solidFill>
                <a:latin typeface="Consolas" panose="020B0609020204030204" pitchFamily="49" charset="0"/>
              </a:rPr>
              <a:t>	</a:t>
            </a: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 condition is false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lumMod val="50000"/>
                    <a:lumOff val="50000"/>
                  </a:schemeClr>
                </a:solidFill>
                <a:effectLst/>
                <a:latin typeface="Consolas" panose="020B0609020204030204" pitchFamily="49" charset="0"/>
              </a:rPr>
              <a:t>}</a:t>
            </a:r>
            <a:r>
              <a:rPr kumimoji="0" lang="en-US" altLang="en-US" sz="600" b="0" i="0" u="none" strike="noStrike" cap="none" normalizeH="0" baseline="0" dirty="0">
                <a:ln>
                  <a:noFill/>
                </a:ln>
                <a:solidFill>
                  <a:schemeClr val="tx1">
                    <a:lumMod val="50000"/>
                    <a:lumOff val="50000"/>
                  </a:schemeClr>
                </a:solidFill>
                <a:effectLst/>
              </a:rPr>
              <a:t> </a:t>
            </a:r>
            <a:endParaRPr kumimoji="0" lang="en-US" altLang="en-US" sz="1800" b="0" i="0" u="none" strike="noStrike" cap="none" normalizeH="0" baseline="0" dirty="0">
              <a:ln>
                <a:noFill/>
              </a:ln>
              <a:solidFill>
                <a:schemeClr val="tx1">
                  <a:lumMod val="50000"/>
                  <a:lumOff val="50000"/>
                </a:schemeClr>
              </a:solidFill>
              <a:effectLst/>
              <a:latin typeface="Arial" panose="020B0604020202020204" pitchFamily="34" charset="0"/>
            </a:endParaRPr>
          </a:p>
        </p:txBody>
      </p:sp>
      <p:pic>
        <p:nvPicPr>
          <p:cNvPr id="2051" name="Picture 3" descr="if-else-statement">
            <a:extLst>
              <a:ext uri="{FF2B5EF4-FFF2-40B4-BE49-F238E27FC236}">
                <a16:creationId xmlns:a16="http://schemas.microsoft.com/office/drawing/2014/main" id="{F22CDA8C-D025-4C56-742D-28A6043AD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1143" y="1762924"/>
            <a:ext cx="2797687" cy="275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8313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7"/>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2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51"/>
                                            </p:tgtEl>
                                            <p:attrNameLst>
                                              <p:attrName>style.visibility</p:attrName>
                                            </p:attrNameLst>
                                          </p:cBhvr>
                                          <p:to>
                                            <p:strVal val="visible"/>
                                          </p:to>
                                        </p:set>
                                        <p:animEffect transition="in" filter="fade">
                                          <p:cBhvr>
                                            <p:cTn id="43" dur="1000"/>
                                            <p:tgtEl>
                                              <p:spTgt spid="2051"/>
                                            </p:tgtEl>
                                          </p:cBhvr>
                                        </p:animEffect>
                                        <p:anim calcmode="lin" valueType="num">
                                          <p:cBhvr>
                                            <p:cTn id="44" dur="1000" fill="hold"/>
                                            <p:tgtEl>
                                              <p:spTgt spid="2051"/>
                                            </p:tgtEl>
                                            <p:attrNameLst>
                                              <p:attrName>ppt_x</p:attrName>
                                            </p:attrNameLst>
                                          </p:cBhvr>
                                          <p:tavLst>
                                            <p:tav tm="0">
                                              <p:val>
                                                <p:strVal val="#ppt_x"/>
                                              </p:val>
                                            </p:tav>
                                            <p:tav tm="100000">
                                              <p:val>
                                                <p:strVal val="#ppt_x"/>
                                              </p:val>
                                            </p:tav>
                                          </p:tavLst>
                                        </p:anim>
                                        <p:anim calcmode="lin" valueType="num">
                                          <p:cBhvr>
                                            <p:cTn id="4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randombar(horizont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30" grpId="0" animBg="1"/>
          <p:bldP spid="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7"/>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2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051"/>
                                            </p:tgtEl>
                                            <p:attrNameLst>
                                              <p:attrName>style.visibility</p:attrName>
                                            </p:attrNameLst>
                                          </p:cBhvr>
                                          <p:to>
                                            <p:strVal val="visible"/>
                                          </p:to>
                                        </p:set>
                                        <p:animEffect transition="in" filter="fade">
                                          <p:cBhvr>
                                            <p:cTn id="43" dur="1000"/>
                                            <p:tgtEl>
                                              <p:spTgt spid="2051"/>
                                            </p:tgtEl>
                                          </p:cBhvr>
                                        </p:animEffect>
                                        <p:anim calcmode="lin" valueType="num">
                                          <p:cBhvr>
                                            <p:cTn id="44" dur="1000" fill="hold"/>
                                            <p:tgtEl>
                                              <p:spTgt spid="2051"/>
                                            </p:tgtEl>
                                            <p:attrNameLst>
                                              <p:attrName>ppt_x</p:attrName>
                                            </p:attrNameLst>
                                          </p:cBhvr>
                                          <p:tavLst>
                                            <p:tav tm="0">
                                              <p:val>
                                                <p:strVal val="#ppt_x"/>
                                              </p:val>
                                            </p:tav>
                                            <p:tav tm="100000">
                                              <p:val>
                                                <p:strVal val="#ppt_x"/>
                                              </p:val>
                                            </p:tav>
                                          </p:tavLst>
                                        </p:anim>
                                        <p:anim calcmode="lin" valueType="num">
                                          <p:cBhvr>
                                            <p:cTn id="45"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randombar(horizont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30" grpId="0" animBg="1"/>
          <p:bldP spid="5"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3787633" y="275482"/>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If and Else Statement</a:t>
            </a:r>
            <a:endParaRPr lang="en-US" sz="3200" dirty="0">
              <a:latin typeface="Staatliches" pitchFamily="2" charset="0"/>
            </a:endParaRPr>
          </a:p>
        </p:txBody>
      </p:sp>
      <p:sp>
        <p:nvSpPr>
          <p:cNvPr id="4" name="Elipse 29">
            <a:extLst>
              <a:ext uri="{FF2B5EF4-FFF2-40B4-BE49-F238E27FC236}">
                <a16:creationId xmlns:a16="http://schemas.microsoft.com/office/drawing/2014/main" id="{F84A4C2F-E543-43C2-314B-50A74A3EE469}"/>
              </a:ext>
            </a:extLst>
          </p:cNvPr>
          <p:cNvSpPr/>
          <p:nvPr/>
        </p:nvSpPr>
        <p:spPr>
          <a:xfrm>
            <a:off x="3508469" y="113077"/>
            <a:ext cx="313028" cy="32070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tx1"/>
              </a:solidFill>
              <a:latin typeface="Staatliches" pitchFamily="2" charset="0"/>
            </a:endParaRPr>
          </a:p>
        </p:txBody>
      </p:sp>
      <p:pic>
        <p:nvPicPr>
          <p:cNvPr id="7" name="Picture 6">
            <a:extLst>
              <a:ext uri="{FF2B5EF4-FFF2-40B4-BE49-F238E27FC236}">
                <a16:creationId xmlns:a16="http://schemas.microsoft.com/office/drawing/2014/main" id="{39933913-C9A8-8EED-53CA-2DEB859447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6516" y="812469"/>
            <a:ext cx="4132487" cy="2743769"/>
          </a:xfrm>
          <a:prstGeom prst="rect">
            <a:avLst/>
          </a:prstGeom>
        </p:spPr>
      </p:pic>
      <p:pic>
        <p:nvPicPr>
          <p:cNvPr id="9" name="Picture 8">
            <a:extLst>
              <a:ext uri="{FF2B5EF4-FFF2-40B4-BE49-F238E27FC236}">
                <a16:creationId xmlns:a16="http://schemas.microsoft.com/office/drawing/2014/main" id="{B17CD7C3-BC10-E7FB-6EB9-63375059CF4D}"/>
              </a:ext>
            </a:extLst>
          </p:cNvPr>
          <p:cNvPicPr>
            <a:picLocks noChangeAspect="1"/>
          </p:cNvPicPr>
          <p:nvPr/>
        </p:nvPicPr>
        <p:blipFill>
          <a:blip r:embed="rId7"/>
          <a:stretch>
            <a:fillRect/>
          </a:stretch>
        </p:blipFill>
        <p:spPr>
          <a:xfrm>
            <a:off x="3008209" y="3310034"/>
            <a:ext cx="5517358" cy="1249788"/>
          </a:xfrm>
          <a:prstGeom prst="rect">
            <a:avLst/>
          </a:prstGeom>
        </p:spPr>
      </p:pic>
    </p:spTree>
    <p:extLst>
      <p:ext uri="{BB962C8B-B14F-4D97-AF65-F5344CB8AC3E}">
        <p14:creationId xmlns:p14="http://schemas.microsoft.com/office/powerpoint/2010/main" val="354824129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2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2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772369" y="175089"/>
            <a:ext cx="3700630" cy="1158014"/>
          </a:xfrm>
        </p:spPr>
        <p:txBody>
          <a:bodyPr/>
          <a:lstStyle/>
          <a:p>
            <a:r>
              <a:rPr lang="en-US" sz="3200" dirty="0"/>
              <a:t>SELECTION STATEMENTS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668659" y="1298365"/>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Nested if Statements</a:t>
            </a:r>
          </a:p>
          <a:p>
            <a:pPr marL="0" indent="0">
              <a:buNone/>
            </a:pPr>
            <a:endParaRPr lang="en-US" sz="3200" dirty="0">
              <a:latin typeface="Staatliches" pitchFamily="2" charset="0"/>
            </a:endParaRP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1668659" y="1611780"/>
            <a:ext cx="3622869"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1600" dirty="0"/>
              <a:t>A nested if is an if statement that is the target of another if or else. Nested if statements mean an if statement inside an if statement.</a:t>
            </a:r>
            <a:r>
              <a:rPr lang="en-US" dirty="0"/>
              <a:t> </a:t>
            </a:r>
            <a:r>
              <a:rPr lang="en-US" sz="1600" dirty="0"/>
              <a:t>Nested if’s are important if we have to declare extended conditions to a previous condition</a:t>
            </a:r>
          </a:p>
        </p:txBody>
      </p:sp>
      <p:sp>
        <p:nvSpPr>
          <p:cNvPr id="29" name="Elipse 28">
            <a:extLst>
              <a:ext uri="{FF2B5EF4-FFF2-40B4-BE49-F238E27FC236}">
                <a16:creationId xmlns:a16="http://schemas.microsoft.com/office/drawing/2014/main" id="{00600126-1847-7EB0-6175-E04D5B9CB766}"/>
              </a:ext>
            </a:extLst>
          </p:cNvPr>
          <p:cNvSpPr/>
          <p:nvPr/>
        </p:nvSpPr>
        <p:spPr>
          <a:xfrm>
            <a:off x="1039992" y="1376731"/>
            <a:ext cx="540136" cy="513320"/>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pic>
        <p:nvPicPr>
          <p:cNvPr id="3074" name="Picture 2" descr="nested if statement in java">
            <a:extLst>
              <a:ext uri="{FF2B5EF4-FFF2-40B4-BE49-F238E27FC236}">
                <a16:creationId xmlns:a16="http://schemas.microsoft.com/office/drawing/2014/main" id="{E8E50A78-2F48-0A86-BD5B-91FF8B3174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355" y="783673"/>
            <a:ext cx="3702844" cy="257175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28D67D01-E828-3E49-65D0-5056D213A669}"/>
              </a:ext>
            </a:extLst>
          </p:cNvPr>
          <p:cNvSpPr>
            <a:spLocks noChangeArrowheads="1"/>
          </p:cNvSpPr>
          <p:nvPr/>
        </p:nvSpPr>
        <p:spPr bwMode="auto">
          <a:xfrm>
            <a:off x="1580128" y="3381177"/>
            <a:ext cx="4939259" cy="1340737"/>
          </a:xfrm>
          <a:prstGeom prst="rect">
            <a:avLst/>
          </a:prstGeom>
          <a:solidFill>
            <a:srgbClr val="1314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FFFF"/>
                </a:solidFill>
                <a:effectLst/>
                <a:latin typeface="urw-din"/>
              </a:rPr>
              <a:t>Syntax: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if (condition1)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 Executes when condition1 is true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if (condition2)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 Executes when condition2 is true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192109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74"/>
                                            </p:tgtEl>
                                            <p:attrNameLst>
                                              <p:attrName>style.visibility</p:attrName>
                                            </p:attrNameLst>
                                          </p:cBhvr>
                                          <p:to>
                                            <p:strVal val="visible"/>
                                          </p:to>
                                        </p:set>
                                        <p:animEffect transition="in" filter="fade">
                                          <p:cBhvr>
                                            <p:cTn id="39" dur="1000"/>
                                            <p:tgtEl>
                                              <p:spTgt spid="3074"/>
                                            </p:tgtEl>
                                          </p:cBhvr>
                                        </p:animEffect>
                                        <p:anim calcmode="lin" valueType="num">
                                          <p:cBhvr>
                                            <p:cTn id="40" dur="1000" fill="hold"/>
                                            <p:tgtEl>
                                              <p:spTgt spid="3074"/>
                                            </p:tgtEl>
                                            <p:attrNameLst>
                                              <p:attrName>ppt_x</p:attrName>
                                            </p:attrNameLst>
                                          </p:cBhvr>
                                          <p:tavLst>
                                            <p:tav tm="0">
                                              <p:val>
                                                <p:strVal val="#ppt_x"/>
                                              </p:val>
                                            </p:tav>
                                            <p:tav tm="100000">
                                              <p:val>
                                                <p:strVal val="#ppt_x"/>
                                              </p:val>
                                            </p:tav>
                                          </p:tavLst>
                                        </p:anim>
                                        <p:anim calcmode="lin" valueType="num">
                                          <p:cBhvr>
                                            <p:cTn id="4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randombar(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74"/>
                                            </p:tgtEl>
                                            <p:attrNameLst>
                                              <p:attrName>style.visibility</p:attrName>
                                            </p:attrNameLst>
                                          </p:cBhvr>
                                          <p:to>
                                            <p:strVal val="visible"/>
                                          </p:to>
                                        </p:set>
                                        <p:animEffect transition="in" filter="fade">
                                          <p:cBhvr>
                                            <p:cTn id="39" dur="1000"/>
                                            <p:tgtEl>
                                              <p:spTgt spid="3074"/>
                                            </p:tgtEl>
                                          </p:cBhvr>
                                        </p:animEffect>
                                        <p:anim calcmode="lin" valueType="num">
                                          <p:cBhvr>
                                            <p:cTn id="40" dur="1000" fill="hold"/>
                                            <p:tgtEl>
                                              <p:spTgt spid="3074"/>
                                            </p:tgtEl>
                                            <p:attrNameLst>
                                              <p:attrName>ppt_x</p:attrName>
                                            </p:attrNameLst>
                                          </p:cBhvr>
                                          <p:tavLst>
                                            <p:tav tm="0">
                                              <p:val>
                                                <p:strVal val="#ppt_x"/>
                                              </p:val>
                                            </p:tav>
                                            <p:tav tm="100000">
                                              <p:val>
                                                <p:strVal val="#ppt_x"/>
                                              </p:val>
                                            </p:tav>
                                          </p:tavLst>
                                        </p:anim>
                                        <p:anim calcmode="lin" valueType="num">
                                          <p:cBhvr>
                                            <p:cTn id="4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randombar(horizontal)">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P spid="7"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3787633" y="275482"/>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IN" dirty="0"/>
              <a:t>Nested if Statements</a:t>
            </a:r>
          </a:p>
        </p:txBody>
      </p:sp>
      <p:sp>
        <p:nvSpPr>
          <p:cNvPr id="29" name="Elipse 28">
            <a:extLst>
              <a:ext uri="{FF2B5EF4-FFF2-40B4-BE49-F238E27FC236}">
                <a16:creationId xmlns:a16="http://schemas.microsoft.com/office/drawing/2014/main" id="{00600126-1847-7EB0-6175-E04D5B9CB766}"/>
              </a:ext>
            </a:extLst>
          </p:cNvPr>
          <p:cNvSpPr/>
          <p:nvPr/>
        </p:nvSpPr>
        <p:spPr>
          <a:xfrm>
            <a:off x="3787633" y="44503"/>
            <a:ext cx="257449" cy="247359"/>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pic>
        <p:nvPicPr>
          <p:cNvPr id="5" name="Picture 4">
            <a:extLst>
              <a:ext uri="{FF2B5EF4-FFF2-40B4-BE49-F238E27FC236}">
                <a16:creationId xmlns:a16="http://schemas.microsoft.com/office/drawing/2014/main" id="{CC381FD0-4CBF-E255-33FD-3A94E223A3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446" y="893316"/>
            <a:ext cx="3831097" cy="3439569"/>
          </a:xfrm>
          <a:prstGeom prst="rect">
            <a:avLst/>
          </a:prstGeom>
        </p:spPr>
      </p:pic>
      <p:pic>
        <p:nvPicPr>
          <p:cNvPr id="8" name="Picture 7">
            <a:extLst>
              <a:ext uri="{FF2B5EF4-FFF2-40B4-BE49-F238E27FC236}">
                <a16:creationId xmlns:a16="http://schemas.microsoft.com/office/drawing/2014/main" id="{8A905BE8-594C-C435-A5B6-E42E6D27B7F5}"/>
              </a:ext>
            </a:extLst>
          </p:cNvPr>
          <p:cNvPicPr>
            <a:picLocks noChangeAspect="1"/>
          </p:cNvPicPr>
          <p:nvPr/>
        </p:nvPicPr>
        <p:blipFill>
          <a:blip r:embed="rId7"/>
          <a:stretch>
            <a:fillRect/>
          </a:stretch>
        </p:blipFill>
        <p:spPr>
          <a:xfrm>
            <a:off x="4882527" y="2306107"/>
            <a:ext cx="4129928" cy="1084981"/>
          </a:xfrm>
          <a:prstGeom prst="rect">
            <a:avLst/>
          </a:prstGeom>
        </p:spPr>
      </p:pic>
    </p:spTree>
    <p:extLst>
      <p:ext uri="{BB962C8B-B14F-4D97-AF65-F5344CB8AC3E}">
        <p14:creationId xmlns:p14="http://schemas.microsoft.com/office/powerpoint/2010/main" val="407290709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Forma&#10;&#10;Descripción generada automáticamente">
            <a:extLst>
              <a:ext uri="{FF2B5EF4-FFF2-40B4-BE49-F238E27FC236}">
                <a16:creationId xmlns:a16="http://schemas.microsoft.com/office/drawing/2014/main" id="{F2C40DD3-0FB4-7083-371E-27079241DAC3}"/>
              </a:ext>
            </a:extLst>
          </p:cNvPr>
          <p:cNvPicPr>
            <a:picLocks noChangeAspect="1"/>
          </p:cNvPicPr>
          <p:nvPr/>
        </p:nvPicPr>
        <p:blipFill rotWithShape="1">
          <a:blip r:embed="rId2">
            <a:extLst>
              <a:ext uri="{28A0092B-C50C-407E-A947-70E740481C1C}">
                <a14:useLocalDpi xmlns:a14="http://schemas.microsoft.com/office/drawing/2010/main" val="0"/>
              </a:ext>
            </a:extLst>
          </a:blip>
          <a:srcRect l="6338" t="11190" r="47314" b="12346"/>
          <a:stretch/>
        </p:blipFill>
        <p:spPr>
          <a:xfrm>
            <a:off x="7920953" y="2717322"/>
            <a:ext cx="1223046"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78444BCE-AC51-0EBF-1E27-A44A5DE82FC9}"/>
              </a:ext>
            </a:extLst>
          </p:cNvPr>
          <p:cNvPicPr>
            <a:picLocks noChangeAspect="1"/>
          </p:cNvPicPr>
          <p:nvPr/>
        </p:nvPicPr>
        <p:blipFill rotWithShape="1">
          <a:blip r:embed="rId3">
            <a:extLst>
              <a:ext uri="{28A0092B-C50C-407E-A947-70E740481C1C}">
                <a14:useLocalDpi xmlns:a14="http://schemas.microsoft.com/office/drawing/2010/main" val="0"/>
              </a:ext>
            </a:extLst>
          </a:blip>
          <a:srcRect l="25298" t="16723" r="2754" b="16966"/>
          <a:stretch/>
        </p:blipFill>
        <p:spPr>
          <a:xfrm flipV="1">
            <a:off x="-171449" y="-68580"/>
            <a:ext cx="3283602" cy="1702336"/>
          </a:xfrm>
          <a:prstGeom prst="rect">
            <a:avLst/>
          </a:prstGeom>
        </p:spPr>
      </p:pic>
      <p:pic>
        <p:nvPicPr>
          <p:cNvPr id="6" name="Imagen 5" descr="Icono&#10;&#10;Descripción generada automáticamente">
            <a:extLst>
              <a:ext uri="{FF2B5EF4-FFF2-40B4-BE49-F238E27FC236}">
                <a16:creationId xmlns:a16="http://schemas.microsoft.com/office/drawing/2014/main" id="{FC5252B5-042A-050D-A4A9-CE2C7BFE6231}"/>
              </a:ext>
            </a:extLst>
          </p:cNvPr>
          <p:cNvPicPr>
            <a:picLocks noChangeAspect="1"/>
          </p:cNvPicPr>
          <p:nvPr/>
        </p:nvPicPr>
        <p:blipFill rotWithShape="1">
          <a:blip r:embed="rId4">
            <a:extLst>
              <a:ext uri="{28A0092B-C50C-407E-A947-70E740481C1C}">
                <a14:useLocalDpi xmlns:a14="http://schemas.microsoft.com/office/drawing/2010/main" val="0"/>
              </a:ext>
            </a:extLst>
          </a:blip>
          <a:srcRect l="48803" t="24065" r="2121" b="27656"/>
          <a:stretch/>
        </p:blipFill>
        <p:spPr>
          <a:xfrm flipV="1">
            <a:off x="-157370" y="-215983"/>
            <a:ext cx="1832919" cy="1014256"/>
          </a:xfrm>
          <a:prstGeom prst="rect">
            <a:avLst/>
          </a:prstGeom>
        </p:spPr>
      </p:pic>
      <p:pic>
        <p:nvPicPr>
          <p:cNvPr id="7" name="Imagen 6" descr="Un dibujo de un animal&#10;&#10;Descripción generada automáticamente con confianza baja">
            <a:extLst>
              <a:ext uri="{FF2B5EF4-FFF2-40B4-BE49-F238E27FC236}">
                <a16:creationId xmlns:a16="http://schemas.microsoft.com/office/drawing/2014/main" id="{5EACE198-8088-997F-FD46-02F8E53370E2}"/>
              </a:ext>
            </a:extLst>
          </p:cNvPr>
          <p:cNvPicPr>
            <a:picLocks noChangeAspect="1"/>
          </p:cNvPicPr>
          <p:nvPr/>
        </p:nvPicPr>
        <p:blipFill rotWithShape="1">
          <a:blip r:embed="rId5">
            <a:extLst>
              <a:ext uri="{28A0092B-C50C-407E-A947-70E740481C1C}">
                <a14:useLocalDpi xmlns:a14="http://schemas.microsoft.com/office/drawing/2010/main" val="0"/>
              </a:ext>
            </a:extLst>
          </a:blip>
          <a:srcRect l="1079" t="39961" r="62780" b="21464"/>
          <a:stretch/>
        </p:blipFill>
        <p:spPr>
          <a:xfrm>
            <a:off x="5980573" y="3324297"/>
            <a:ext cx="3163425" cy="1899213"/>
          </a:xfrm>
          <a:prstGeom prst="rect">
            <a:avLst/>
          </a:prstGeom>
        </p:spPr>
      </p:pic>
      <p:pic>
        <p:nvPicPr>
          <p:cNvPr id="9" name="Imagen 8" descr="Dibujo de una persona&#10;&#10;Descripción generada automáticamente con confianza media">
            <a:extLst>
              <a:ext uri="{FF2B5EF4-FFF2-40B4-BE49-F238E27FC236}">
                <a16:creationId xmlns:a16="http://schemas.microsoft.com/office/drawing/2014/main" id="{B5CD2A73-C90A-A1B8-BED4-05152A691587}"/>
              </a:ext>
            </a:extLst>
          </p:cNvPr>
          <p:cNvPicPr>
            <a:picLocks noChangeAspect="1"/>
          </p:cNvPicPr>
          <p:nvPr/>
        </p:nvPicPr>
        <p:blipFill rotWithShape="1">
          <a:blip r:embed="rId6">
            <a:extLst>
              <a:ext uri="{28A0092B-C50C-407E-A947-70E740481C1C}">
                <a14:useLocalDpi xmlns:a14="http://schemas.microsoft.com/office/drawing/2010/main" val="0"/>
              </a:ext>
            </a:extLst>
          </a:blip>
          <a:srcRect t="3625" r="53804" b="34414"/>
          <a:stretch/>
        </p:blipFill>
        <p:spPr>
          <a:xfrm>
            <a:off x="6752508" y="3284803"/>
            <a:ext cx="2463658" cy="1858697"/>
          </a:xfrm>
          <a:prstGeom prst="rect">
            <a:avLst/>
          </a:prstGeom>
        </p:spPr>
      </p:pic>
      <p:sp>
        <p:nvSpPr>
          <p:cNvPr id="4" name="Title 3">
            <a:extLst>
              <a:ext uri="{FF2B5EF4-FFF2-40B4-BE49-F238E27FC236}">
                <a16:creationId xmlns:a16="http://schemas.microsoft.com/office/drawing/2014/main" id="{FE7DD147-0A38-4E87-9D9A-1D9976EF17CE}"/>
              </a:ext>
            </a:extLst>
          </p:cNvPr>
          <p:cNvSpPr>
            <a:spLocks noGrp="1"/>
          </p:cNvSpPr>
          <p:nvPr>
            <p:ph type="ctrTitle"/>
          </p:nvPr>
        </p:nvSpPr>
        <p:spPr>
          <a:xfrm>
            <a:off x="1946909" y="83203"/>
            <a:ext cx="5805469" cy="2325085"/>
          </a:xfrm>
        </p:spPr>
        <p:txBody>
          <a:bodyPr/>
          <a:lstStyle/>
          <a:p>
            <a:r>
              <a:rPr lang="en-US" b="1" dirty="0"/>
              <a:t>INTRODUCTION</a:t>
            </a:r>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subTitle" idx="1"/>
          </p:nvPr>
        </p:nvSpPr>
        <p:spPr>
          <a:xfrm>
            <a:off x="1788933" y="2328420"/>
            <a:ext cx="5998400" cy="995877"/>
          </a:xfrm>
        </p:spPr>
        <p:txBody>
          <a:bodyPr>
            <a:noAutofit/>
          </a:bodyPr>
          <a:lstStyle/>
          <a:p>
            <a:r>
              <a:rPr lang="en-US" sz="1800" dirty="0"/>
              <a:t>Operators are symbols that are used to perform operations on variables and values. They are essential for performing mathematical calculations and logical operations in Java. Decision-making statements, on the other hand, are used to evaluate certain conditions and execute a specific block of code based on the outcome. These statements are important for controlling the flow of a program and making it more dynamic.</a:t>
            </a:r>
            <a:endParaRPr lang="en-US" sz="1800" dirty="0">
              <a:solidFill>
                <a:schemeClr val="tx1"/>
              </a:solidFill>
            </a:endParaRP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153926" y="490416"/>
            <a:ext cx="3110054" cy="615714"/>
          </a:xfrm>
        </p:spPr>
        <p:txBody>
          <a:bodyPr anchor="ctr"/>
          <a:lstStyle/>
          <a:p>
            <a:pPr>
              <a:lnSpc>
                <a:spcPct val="80000"/>
              </a:lnSpc>
            </a:pPr>
            <a:r>
              <a:rPr lang="en-US" sz="8800" dirty="0"/>
              <a:t>01</a:t>
            </a:r>
          </a:p>
        </p:txBody>
      </p:sp>
      <p:pic>
        <p:nvPicPr>
          <p:cNvPr id="15" name="Imagen 14" descr="Imagen que contiene Gráfico circular&#10;&#10;Descripción generada automáticamente">
            <a:extLst>
              <a:ext uri="{FF2B5EF4-FFF2-40B4-BE49-F238E27FC236}">
                <a16:creationId xmlns:a16="http://schemas.microsoft.com/office/drawing/2014/main" id="{41E0F4B5-83D5-81F9-D16E-BFEC6113F8CD}"/>
              </a:ext>
            </a:extLst>
          </p:cNvPr>
          <p:cNvPicPr>
            <a:picLocks noChangeAspect="1"/>
          </p:cNvPicPr>
          <p:nvPr/>
        </p:nvPicPr>
        <p:blipFill rotWithShape="1">
          <a:blip r:embed="rId7">
            <a:extLst>
              <a:ext uri="{28A0092B-C50C-407E-A947-70E740481C1C}">
                <a14:useLocalDpi xmlns:a14="http://schemas.microsoft.com/office/drawing/2010/main" val="0"/>
              </a:ext>
            </a:extLst>
          </a:blip>
          <a:srcRect l="7850" t="14258" r="3883" b="15917"/>
          <a:stretch/>
        </p:blipFill>
        <p:spPr>
          <a:xfrm rot="17969043">
            <a:off x="-789033" y="3688811"/>
            <a:ext cx="2477967" cy="1102610"/>
          </a:xfrm>
          <a:prstGeom prst="rect">
            <a:avLst/>
          </a:prstGeom>
        </p:spPr>
      </p:pic>
      <p:pic>
        <p:nvPicPr>
          <p:cNvPr id="17" name="Imagen 16" descr="Círculo&#10;&#10;Descripción generada automáticamente">
            <a:extLst>
              <a:ext uri="{FF2B5EF4-FFF2-40B4-BE49-F238E27FC236}">
                <a16:creationId xmlns:a16="http://schemas.microsoft.com/office/drawing/2014/main" id="{80D10D1F-A34B-F59E-0925-BDA9E197E11F}"/>
              </a:ext>
            </a:extLst>
          </p:cNvPr>
          <p:cNvPicPr>
            <a:picLocks noChangeAspect="1"/>
          </p:cNvPicPr>
          <p:nvPr/>
        </p:nvPicPr>
        <p:blipFill rotWithShape="1">
          <a:blip r:embed="rId8">
            <a:extLst>
              <a:ext uri="{28A0092B-C50C-407E-A947-70E740481C1C}">
                <a14:useLocalDpi xmlns:a14="http://schemas.microsoft.com/office/drawing/2010/main" val="0"/>
              </a:ext>
            </a:extLst>
          </a:blip>
          <a:srcRect l="26300" t="6535" r="24866" b="6900"/>
          <a:stretch/>
        </p:blipFill>
        <p:spPr>
          <a:xfrm>
            <a:off x="341488" y="1076751"/>
            <a:ext cx="801545" cy="799242"/>
          </a:xfrm>
          <a:prstGeom prst="rect">
            <a:avLst/>
          </a:prstGeom>
        </p:spPr>
      </p:pic>
      <p:pic>
        <p:nvPicPr>
          <p:cNvPr id="19" name="Imagen 18" descr="Imagen que contiene Forma&#10;&#10;Descripción generada automáticamente">
            <a:extLst>
              <a:ext uri="{FF2B5EF4-FFF2-40B4-BE49-F238E27FC236}">
                <a16:creationId xmlns:a16="http://schemas.microsoft.com/office/drawing/2014/main" id="{C7F49B56-7AD9-FD06-4831-7F0F265D5FD5}"/>
              </a:ext>
            </a:extLst>
          </p:cNvPr>
          <p:cNvPicPr>
            <a:picLocks noChangeAspect="1"/>
          </p:cNvPicPr>
          <p:nvPr/>
        </p:nvPicPr>
        <p:blipFill rotWithShape="1">
          <a:blip r:embed="rId9">
            <a:extLst>
              <a:ext uri="{28A0092B-C50C-407E-A947-70E740481C1C}">
                <a14:useLocalDpi xmlns:a14="http://schemas.microsoft.com/office/drawing/2010/main" val="0"/>
              </a:ext>
            </a:extLst>
          </a:blip>
          <a:srcRect l="26800" t="4583" r="22933" b="6607"/>
          <a:stretch/>
        </p:blipFill>
        <p:spPr>
          <a:xfrm>
            <a:off x="7382585" y="-1151886"/>
            <a:ext cx="2300037" cy="2285787"/>
          </a:xfrm>
          <a:prstGeom prst="rect">
            <a:avLst/>
          </a:prstGeom>
        </p:spPr>
      </p:pic>
      <p:pic>
        <p:nvPicPr>
          <p:cNvPr id="20" name="Imagen 19" descr="Icono&#10;&#10;Descripción generada automáticamente">
            <a:extLst>
              <a:ext uri="{FF2B5EF4-FFF2-40B4-BE49-F238E27FC236}">
                <a16:creationId xmlns:a16="http://schemas.microsoft.com/office/drawing/2014/main" id="{F95500FF-5F15-A707-A8B0-D6BB4B4CF0D8}"/>
              </a:ext>
            </a:extLst>
          </p:cNvPr>
          <p:cNvPicPr>
            <a:picLocks noChangeAspect="1"/>
          </p:cNvPicPr>
          <p:nvPr/>
        </p:nvPicPr>
        <p:blipFill rotWithShape="1">
          <a:blip r:embed="rId10">
            <a:extLst>
              <a:ext uri="{28A0092B-C50C-407E-A947-70E740481C1C}">
                <a14:useLocalDpi xmlns:a14="http://schemas.microsoft.com/office/drawing/2010/main" val="0"/>
              </a:ext>
            </a:extLst>
          </a:blip>
          <a:srcRect l="2783" t="14022" r="5733" b="13919"/>
          <a:stretch/>
        </p:blipFill>
        <p:spPr>
          <a:xfrm rot="20639185">
            <a:off x="-354108" y="4382203"/>
            <a:ext cx="1955286" cy="866325"/>
          </a:xfrm>
          <a:prstGeom prst="rect">
            <a:avLst/>
          </a:prstGeom>
        </p:spPr>
      </p:pic>
      <p:pic>
        <p:nvPicPr>
          <p:cNvPr id="21" name="Imagen 20" descr="Imagen que contiene luz, lámpara&#10;&#10;Descripción generada automáticamente">
            <a:extLst>
              <a:ext uri="{FF2B5EF4-FFF2-40B4-BE49-F238E27FC236}">
                <a16:creationId xmlns:a16="http://schemas.microsoft.com/office/drawing/2014/main" id="{5BEF0C80-96ED-ACA3-1509-73CBAD54B156}"/>
              </a:ext>
            </a:extLst>
          </p:cNvPr>
          <p:cNvPicPr>
            <a:picLocks noChangeAspect="1"/>
          </p:cNvPicPr>
          <p:nvPr/>
        </p:nvPicPr>
        <p:blipFill rotWithShape="1">
          <a:blip r:embed="rId11">
            <a:extLst>
              <a:ext uri="{28A0092B-C50C-407E-A947-70E740481C1C}">
                <a14:useLocalDpi xmlns:a14="http://schemas.microsoft.com/office/drawing/2010/main" val="0"/>
              </a:ext>
            </a:extLst>
          </a:blip>
          <a:srcRect l="24850" t="6158" r="23333" b="5607"/>
          <a:stretch/>
        </p:blipFill>
        <p:spPr>
          <a:xfrm>
            <a:off x="980564" y="3614794"/>
            <a:ext cx="471505" cy="451627"/>
          </a:xfrm>
          <a:prstGeom prst="rect">
            <a:avLst/>
          </a:prstGeom>
        </p:spPr>
      </p:pic>
      <p:sp>
        <p:nvSpPr>
          <p:cNvPr id="23" name="Elipse 22">
            <a:extLst>
              <a:ext uri="{FF2B5EF4-FFF2-40B4-BE49-F238E27FC236}">
                <a16:creationId xmlns:a16="http://schemas.microsoft.com/office/drawing/2014/main" id="{112AC5FB-292F-AF20-3273-D5F7C2185005}"/>
              </a:ext>
            </a:extLst>
          </p:cNvPr>
          <p:cNvSpPr/>
          <p:nvPr/>
        </p:nvSpPr>
        <p:spPr>
          <a:xfrm>
            <a:off x="13407807" y="4655444"/>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8" name="Grupo 27">
            <a:extLst>
              <a:ext uri="{FF2B5EF4-FFF2-40B4-BE49-F238E27FC236}">
                <a16:creationId xmlns:a16="http://schemas.microsoft.com/office/drawing/2014/main" id="{8168F1AF-FF19-5CE0-ACFA-FC1FAEC94904}"/>
              </a:ext>
            </a:extLst>
          </p:cNvPr>
          <p:cNvGrpSpPr/>
          <p:nvPr/>
        </p:nvGrpSpPr>
        <p:grpSpPr>
          <a:xfrm>
            <a:off x="479578" y="1325239"/>
            <a:ext cx="7725988" cy="3135952"/>
            <a:chOff x="353635" y="1274118"/>
            <a:chExt cx="7977874" cy="3238193"/>
          </a:xfrm>
        </p:grpSpPr>
        <p:sp>
          <p:nvSpPr>
            <p:cNvPr id="10" name="Rectángulo 9">
              <a:extLst>
                <a:ext uri="{FF2B5EF4-FFF2-40B4-BE49-F238E27FC236}">
                  <a16:creationId xmlns:a16="http://schemas.microsoft.com/office/drawing/2014/main" id="{013A0A0C-768A-103F-9788-31DBF077BFF4}"/>
                </a:ext>
              </a:extLst>
            </p:cNvPr>
            <p:cNvSpPr/>
            <p:nvPr/>
          </p:nvSpPr>
          <p:spPr>
            <a:xfrm>
              <a:off x="353635" y="2349689"/>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Elipse 10">
              <a:extLst>
                <a:ext uri="{FF2B5EF4-FFF2-40B4-BE49-F238E27FC236}">
                  <a16:creationId xmlns:a16="http://schemas.microsoft.com/office/drawing/2014/main" id="{58D7E544-DC0C-C77B-8580-CAE9813CF86B}"/>
                </a:ext>
              </a:extLst>
            </p:cNvPr>
            <p:cNvSpPr/>
            <p:nvPr/>
          </p:nvSpPr>
          <p:spPr>
            <a:xfrm>
              <a:off x="1338442" y="2358303"/>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Elipse 12">
              <a:extLst>
                <a:ext uri="{FF2B5EF4-FFF2-40B4-BE49-F238E27FC236}">
                  <a16:creationId xmlns:a16="http://schemas.microsoft.com/office/drawing/2014/main" id="{0060FA3F-4E9E-249A-5455-536C4A71EDFC}"/>
                </a:ext>
              </a:extLst>
            </p:cNvPr>
            <p:cNvSpPr/>
            <p:nvPr/>
          </p:nvSpPr>
          <p:spPr>
            <a:xfrm>
              <a:off x="1498925" y="127411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Rectángulo 13">
              <a:extLst>
                <a:ext uri="{FF2B5EF4-FFF2-40B4-BE49-F238E27FC236}">
                  <a16:creationId xmlns:a16="http://schemas.microsoft.com/office/drawing/2014/main" id="{443307E2-2F1E-6FD3-F1B1-9D1DD0C21CD9}"/>
                </a:ext>
              </a:extLst>
            </p:cNvPr>
            <p:cNvSpPr/>
            <p:nvPr/>
          </p:nvSpPr>
          <p:spPr>
            <a:xfrm>
              <a:off x="1639948" y="2631744"/>
              <a:ext cx="85578" cy="855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Elipse 15">
              <a:extLst>
                <a:ext uri="{FF2B5EF4-FFF2-40B4-BE49-F238E27FC236}">
                  <a16:creationId xmlns:a16="http://schemas.microsoft.com/office/drawing/2014/main" id="{8422F606-6846-2810-C0AA-DCDE5A4FC325}"/>
                </a:ext>
              </a:extLst>
            </p:cNvPr>
            <p:cNvSpPr/>
            <p:nvPr/>
          </p:nvSpPr>
          <p:spPr>
            <a:xfrm>
              <a:off x="7106255" y="170079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Elipse 21">
              <a:extLst>
                <a:ext uri="{FF2B5EF4-FFF2-40B4-BE49-F238E27FC236}">
                  <a16:creationId xmlns:a16="http://schemas.microsoft.com/office/drawing/2014/main" id="{7567F1F1-DB0D-5FC5-18D4-19A9916A379B}"/>
                </a:ext>
              </a:extLst>
            </p:cNvPr>
            <p:cNvSpPr/>
            <p:nvPr/>
          </p:nvSpPr>
          <p:spPr>
            <a:xfrm>
              <a:off x="7604339" y="386647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23">
              <a:extLst>
                <a:ext uri="{FF2B5EF4-FFF2-40B4-BE49-F238E27FC236}">
                  <a16:creationId xmlns:a16="http://schemas.microsoft.com/office/drawing/2014/main" id="{5FB70843-6506-4AD3-0AEC-754F6F42C3DF}"/>
                </a:ext>
              </a:extLst>
            </p:cNvPr>
            <p:cNvSpPr/>
            <p:nvPr/>
          </p:nvSpPr>
          <p:spPr>
            <a:xfrm>
              <a:off x="7756739" y="2510730"/>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Rectángulo 24">
              <a:extLst>
                <a:ext uri="{FF2B5EF4-FFF2-40B4-BE49-F238E27FC236}">
                  <a16:creationId xmlns:a16="http://schemas.microsoft.com/office/drawing/2014/main" id="{5FF43F78-8087-7207-A9F4-F0530FFFBDF6}"/>
                </a:ext>
              </a:extLst>
            </p:cNvPr>
            <p:cNvSpPr/>
            <p:nvPr/>
          </p:nvSpPr>
          <p:spPr>
            <a:xfrm>
              <a:off x="8245931" y="1556293"/>
              <a:ext cx="85578" cy="85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Elipse 25">
              <a:extLst>
                <a:ext uri="{FF2B5EF4-FFF2-40B4-BE49-F238E27FC236}">
                  <a16:creationId xmlns:a16="http://schemas.microsoft.com/office/drawing/2014/main" id="{B34D7C7C-0EA5-1847-6DEC-93E82047218F}"/>
                </a:ext>
              </a:extLst>
            </p:cNvPr>
            <p:cNvSpPr/>
            <p:nvPr/>
          </p:nvSpPr>
          <p:spPr>
            <a:xfrm>
              <a:off x="1868805" y="4431222"/>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2.77778E-7 0.00124 L 0.01337 0.03056 " pathEditMode="relative" rAng="0" ptsTypes="AA" p14:bounceEnd="5091">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7"/>
                                            </p:tgtEl>
                                            <p:attrNameLst>
                                              <p:attrName>r</p:attrName>
                                            </p:attrNameLst>
                                          </p:cBhvr>
                                        </p:animRot>
                                      </p:childTnLst>
                                    </p:cTn>
                                  </p:par>
                                  <p:par>
                                    <p:cTn id="19" presetID="42" presetClass="path" presetSubtype="0" repeatCount="indefinite" accel="3636" autoRev="1" fill="hold" nodeType="withEffect" p14:presetBounceEnd="5091">
                                      <p:stCondLst>
                                        <p:cond delay="100"/>
                                      </p:stCondLst>
                                      <p:childTnLst>
                                        <p:animMotion origin="layout" path="M -2.77778E-7 0.00123 L 0.01337 0.03055 " pathEditMode="relative" rAng="0" ptsTypes="AA" p14:bounceEnd="5091">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14:presetBounceEnd="3500">
                                      <p:stCondLst>
                                        <p:cond delay="0"/>
                                      </p:stCondLst>
                                      <p:childTnLst>
                                        <p:animRot by="300000" p14:bounceEnd="35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8"/>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2.22222E-6 -4.07407E-6 L 0.00035 0.05031 " pathEditMode="relative" rAng="0" ptsTypes="AA">
                                          <p:cBhvr>
                                            <p:cTn id="8" dur="5250" fill="hold"/>
                                            <p:tgtEl>
                                              <p:spTgt spid="19"/>
                                            </p:tgtEl>
                                            <p:attrNameLst>
                                              <p:attrName>ppt_x</p:attrName>
                                              <p:attrName>ppt_y</p:attrName>
                                            </p:attrNameLst>
                                          </p:cBhvr>
                                          <p:rCtr x="17" y="2531"/>
                                        </p:animMotion>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17"/>
                                            </p:tgtEl>
                                            <p:attrNameLst>
                                              <p:attrName>ppt_x</p:attrName>
                                              <p:attrName>ppt_y</p:attrName>
                                            </p:attrNameLst>
                                          </p:cBhvr>
                                          <p:rCtr x="0" y="3827"/>
                                        </p:animMotion>
                                      </p:childTnLst>
                                    </p:cTn>
                                  </p:par>
                                  <p:par>
                                    <p:cTn id="11" presetID="42" presetClass="path" presetSubtype="0" repeatCount="indefinite" accel="10000" decel="10000" autoRev="1" fill="hold" nodeType="withEffect">
                                      <p:stCondLst>
                                        <p:cond delay="0"/>
                                      </p:stCondLst>
                                      <p:childTnLst>
                                        <p:animMotion origin="layout" path="M 8.33333E-7 2.22222E-6 L 0.00035 0.05031 " pathEditMode="relative" rAng="0" ptsTypes="AA">
                                          <p:cBhvr>
                                            <p:cTn id="12" dur="2500" fill="hold"/>
                                            <p:tgtEl>
                                              <p:spTgt spid="21"/>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5500" fill="hold"/>
                                            <p:tgtEl>
                                              <p:spTgt spid="2"/>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2.77778E-7 0.00124 L 0.01337 0.03056 " pathEditMode="relative" rAng="0" ptsTypes="AA">
                                          <p:cBhvr>
                                            <p:cTn id="16" dur="6750" fill="hold"/>
                                            <p:tgtEl>
                                              <p:spTgt spid="7"/>
                                            </p:tgtEl>
                                            <p:attrNameLst>
                                              <p:attrName>ppt_x</p:attrName>
                                              <p:attrName>ppt_y</p:attrName>
                                            </p:attrNameLst>
                                          </p:cBhvr>
                                          <p:rCtr x="660" y="1451"/>
                                        </p:animMotion>
                                      </p:childTnLst>
                                    </p:cTn>
                                  </p:par>
                                  <p:par>
                                    <p:cTn id="17" presetID="8" presetClass="emph" presetSubtype="0" repeatCount="indefinite" accel="2500" autoRev="1" fill="hold" nodeType="withEffect">
                                      <p:stCondLst>
                                        <p:cond delay="0"/>
                                      </p:stCondLst>
                                      <p:childTnLst>
                                        <p:animRot by="300000">
                                          <p:cBhvr>
                                            <p:cTn id="18" dur="3500" fill="hold"/>
                                            <p:tgtEl>
                                              <p:spTgt spid="7"/>
                                            </p:tgtEl>
                                            <p:attrNameLst>
                                              <p:attrName>r</p:attrName>
                                            </p:attrNameLst>
                                          </p:cBhvr>
                                        </p:animRot>
                                      </p:childTnLst>
                                    </p:cTn>
                                  </p:par>
                                  <p:par>
                                    <p:cTn id="19" presetID="42" presetClass="path" presetSubtype="0" repeatCount="indefinite" accel="3636" autoRev="1" fill="hold" nodeType="withEffect">
                                      <p:stCondLst>
                                        <p:cond delay="100"/>
                                      </p:stCondLst>
                                      <p:childTnLst>
                                        <p:animMotion origin="layout" path="M -2.77778E-7 0.00123 L 0.01337 0.03055 " pathEditMode="relative" rAng="0" ptsTypes="AA">
                                          <p:cBhvr>
                                            <p:cTn id="20" dur="3250" fill="hold"/>
                                            <p:tgtEl>
                                              <p:spTgt spid="9"/>
                                            </p:tgtEl>
                                            <p:attrNameLst>
                                              <p:attrName>ppt_x</p:attrName>
                                              <p:attrName>ppt_y</p:attrName>
                                            </p:attrNameLst>
                                          </p:cBhvr>
                                          <p:rCtr x="660" y="1451"/>
                                        </p:animMotion>
                                      </p:childTnLst>
                                    </p:cTn>
                                  </p:par>
                                  <p:par>
                                    <p:cTn id="21" presetID="8" presetClass="emph" presetSubtype="0" repeatCount="indefinite" accel="2500" autoRev="1" fill="hold" nodeType="withEffect">
                                      <p:stCondLst>
                                        <p:cond delay="0"/>
                                      </p:stCondLst>
                                      <p:childTnLst>
                                        <p:animRot by="300000">
                                          <p:cBhvr>
                                            <p:cTn id="22" dur="8250" fill="hold"/>
                                            <p:tgtEl>
                                              <p:spTgt spid="9"/>
                                            </p:tgtEl>
                                            <p:attrNameLst>
                                              <p:attrName>r</p:attrName>
                                            </p:attrNameLst>
                                          </p:cBhvr>
                                        </p:animRot>
                                      </p:childTnLst>
                                    </p:cTn>
                                  </p:par>
                                  <p:par>
                                    <p:cTn id="23" presetID="42" presetClass="path" presetSubtype="0" repeatCount="indefinite" accel="9000" decel="8000" autoRev="1" fill="hold" nodeType="withEffect">
                                      <p:stCondLst>
                                        <p:cond delay="100"/>
                                      </p:stCondLst>
                                      <p:childTnLst>
                                        <p:animMotion origin="layout" path="M 2.77778E-7 -1.48148E-6 L 0.00677 -0.0179 " pathEditMode="relative" rAng="0" ptsTypes="AA">
                                          <p:cBhvr>
                                            <p:cTn id="24" dur="2750" fill="hold"/>
                                            <p:tgtEl>
                                              <p:spTgt spid="6"/>
                                            </p:tgtEl>
                                            <p:attrNameLst>
                                              <p:attrName>ppt_x</p:attrName>
                                              <p:attrName>ppt_y</p:attrName>
                                            </p:attrNameLst>
                                          </p:cBhvr>
                                          <p:rCtr x="330" y="-895"/>
                                        </p:animMotion>
                                      </p:childTnLst>
                                    </p:cTn>
                                  </p:par>
                                  <p:par>
                                    <p:cTn id="25" presetID="8" presetClass="emph" presetSubtype="0" repeatCount="indefinite" accel="2500" autoRev="1" fill="hold" nodeType="withEffect">
                                      <p:stCondLst>
                                        <p:cond delay="0"/>
                                      </p:stCondLst>
                                      <p:childTnLst>
                                        <p:animRot by="300000">
                                          <p:cBhvr>
                                            <p:cTn id="26" dur="6750" fill="hold"/>
                                            <p:tgtEl>
                                              <p:spTgt spid="6"/>
                                            </p:tgtEl>
                                            <p:attrNameLst>
                                              <p:attrName>r</p:attrName>
                                            </p:attrNameLst>
                                          </p:cBhvr>
                                        </p:animRot>
                                      </p:childTnLst>
                                    </p:cTn>
                                  </p:par>
                                  <p:par>
                                    <p:cTn id="27" presetID="42" presetClass="path" presetSubtype="0" repeatCount="indefinite" accel="3636" decel="4000" autoRev="1" fill="hold" nodeType="withEffect">
                                      <p:stCondLst>
                                        <p:cond delay="100"/>
                                      </p:stCondLst>
                                      <p:childTnLst>
                                        <p:animMotion origin="layout" path="M -3.88889E-6 -4.93827E-7 L 0.00539 -0.01049 " pathEditMode="relative" rAng="0" ptsTypes="AA">
                                          <p:cBhvr>
                                            <p:cTn id="28" dur="4500" fill="hold"/>
                                            <p:tgtEl>
                                              <p:spTgt spid="3"/>
                                            </p:tgtEl>
                                            <p:attrNameLst>
                                              <p:attrName>ppt_x</p:attrName>
                                              <p:attrName>ppt_y</p:attrName>
                                            </p:attrNameLst>
                                          </p:cBhvr>
                                          <p:rCtr x="260" y="-525"/>
                                        </p:animMotion>
                                      </p:childTnLst>
                                    </p:cTn>
                                  </p:par>
                                  <p:par>
                                    <p:cTn id="29" presetID="8" presetClass="emph" presetSubtype="0" repeatCount="indefinite" accel="2500" autoRev="1" fill="hold" nodeType="withEffect">
                                      <p:stCondLst>
                                        <p:cond delay="0"/>
                                      </p:stCondLst>
                                      <p:childTnLst>
                                        <p:animRot by="300000">
                                          <p:cBhvr>
                                            <p:cTn id="30" dur="3500" fill="hold"/>
                                            <p:tgtEl>
                                              <p:spTgt spid="3"/>
                                            </p:tgtEl>
                                            <p:attrNameLst>
                                              <p:attrName>r</p:attrName>
                                            </p:attrNameLst>
                                          </p:cBhvr>
                                        </p:animRot>
                                      </p:childTnLst>
                                    </p:cTn>
                                  </p:par>
                                  <p:par>
                                    <p:cTn id="31" presetID="8" presetClass="emph" presetSubtype="0" repeatCount="indefinite" accel="8000" decel="9000" autoRev="1" fill="hold" nodeType="withEffect">
                                      <p:stCondLst>
                                        <p:cond delay="0"/>
                                      </p:stCondLst>
                                      <p:childTnLst>
                                        <p:animRot by="600000">
                                          <p:cBhvr>
                                            <p:cTn id="32" dur="4000" fill="hold"/>
                                            <p:tgtEl>
                                              <p:spTgt spid="15"/>
                                            </p:tgtEl>
                                            <p:attrNameLst>
                                              <p:attrName>r</p:attrName>
                                            </p:attrNameLst>
                                          </p:cBhvr>
                                        </p:animRot>
                                      </p:childTnLst>
                                    </p:cTn>
                                  </p:par>
                                  <p:par>
                                    <p:cTn id="3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34" dur="4000" fill="hold"/>
                                            <p:tgtEl>
                                              <p:spTgt spid="15"/>
                                            </p:tgtEl>
                                            <p:attrNameLst>
                                              <p:attrName>ppt_x</p:attrName>
                                              <p:attrName>ppt_y</p:attrName>
                                            </p:attrNameLst>
                                          </p:cBhvr>
                                          <p:rCtr x="0" y="1975"/>
                                        </p:animMotion>
                                      </p:childTnLst>
                                    </p:cTn>
                                  </p:par>
                                  <p:par>
                                    <p:cTn id="35" presetID="8" presetClass="emph" presetSubtype="0" repeatCount="indefinite" accel="8000" decel="9000" autoRev="1" fill="hold" nodeType="withEffect">
                                      <p:stCondLst>
                                        <p:cond delay="0"/>
                                      </p:stCondLst>
                                      <p:childTnLst>
                                        <p:animRot by="600000">
                                          <p:cBhvr>
                                            <p:cTn id="36" dur="2500" fill="hold"/>
                                            <p:tgtEl>
                                              <p:spTgt spid="20"/>
                                            </p:tgtEl>
                                            <p:attrNameLst>
                                              <p:attrName>r</p:attrName>
                                            </p:attrNameLst>
                                          </p:cBhvr>
                                        </p:animRot>
                                      </p:childTnLst>
                                    </p:cTn>
                                  </p:par>
                                  <p:par>
                                    <p:cTn id="37" presetID="42" presetClass="path" presetSubtype="0" repeatCount="indefinite" accel="8000" decel="9000" autoRev="1" fill="hold" nodeType="withEffect">
                                      <p:stCondLst>
                                        <p:cond delay="0"/>
                                      </p:stCondLst>
                                      <p:childTnLst>
                                        <p:animMotion origin="layout" path="M 8.33333E-7 -0.00185 L 8.33333E-7 0.03766 " pathEditMode="relative" rAng="0" ptsTypes="AA">
                                          <p:cBhvr>
                                            <p:cTn id="38" dur="2750" fill="hold"/>
                                            <p:tgtEl>
                                              <p:spTgt spid="20"/>
                                            </p:tgtEl>
                                            <p:attrNameLst>
                                              <p:attrName>ppt_x</p:attrName>
                                              <p:attrName>ppt_y</p:attrName>
                                            </p:attrNameLst>
                                          </p:cBhvr>
                                          <p:rCtr x="0" y="1975"/>
                                        </p:animMotion>
                                      </p:childTnLst>
                                    </p:cTn>
                                  </p:par>
                                  <p:par>
                                    <p:cTn id="39" presetID="10" presetClass="entr" presetSubtype="0" fill="hold" grpId="0" nodeType="withEffect">
                                      <p:stCondLst>
                                        <p:cond delay="8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600"/>
                                            <p:tgtEl>
                                              <p:spTgt spid="4"/>
                                            </p:tgtEl>
                                          </p:cBhvr>
                                        </p:animEffect>
                                      </p:childTnLst>
                                    </p:cTn>
                                  </p:par>
                                  <p:par>
                                    <p:cTn id="42" presetID="10" presetClass="entr" presetSubtype="0" fill="hold" grpId="0" nodeType="withEffect">
                                      <p:stCondLst>
                                        <p:cond delay="1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200"/>
                                            <p:tgtEl>
                                              <p:spTgt spid="5"/>
                                            </p:tgtEl>
                                          </p:cBhvr>
                                        </p:animEffect>
                                      </p:childTnLst>
                                    </p:cTn>
                                  </p:par>
                                  <p:par>
                                    <p:cTn id="45" presetID="10" presetClass="entr" presetSubtype="0" fill="hold" grpId="0" nodeType="withEffect">
                                      <p:stCondLst>
                                        <p:cond delay="1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 dibujo de un animal&#10;&#10;Descripción generada automáticamente con confianza baja">
            <a:extLst>
              <a:ext uri="{FF2B5EF4-FFF2-40B4-BE49-F238E27FC236}">
                <a16:creationId xmlns:a16="http://schemas.microsoft.com/office/drawing/2014/main" id="{81C6847E-1503-9FCC-E35C-6C0EE7198984}"/>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772369" y="175089"/>
            <a:ext cx="3700630" cy="1158014"/>
          </a:xfrm>
        </p:spPr>
        <p:txBody>
          <a:bodyPr/>
          <a:lstStyle/>
          <a:p>
            <a:r>
              <a:rPr lang="en-US" sz="3200" dirty="0"/>
              <a:t>SELECTION STATEMENTS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650699" y="765550"/>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IN" dirty="0"/>
              <a:t>Else-if Statements</a:t>
            </a: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1650699" y="1080989"/>
            <a:ext cx="3330197"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1400" dirty="0"/>
              <a:t>These statements are similar to the if else statements . The only difference lies in the fact that each of the else statements can be paired with a different if condition statement. This renders the ladder as a multiple choice option for the user. As soon as one of the if conditions evaluates to true the equivalent code is executed and the rest of the ladder is ignored.</a:t>
            </a:r>
          </a:p>
        </p:txBody>
      </p:sp>
      <p:sp>
        <p:nvSpPr>
          <p:cNvPr id="30" name="Elipse 29">
            <a:extLst>
              <a:ext uri="{FF2B5EF4-FFF2-40B4-BE49-F238E27FC236}">
                <a16:creationId xmlns:a16="http://schemas.microsoft.com/office/drawing/2014/main" id="{9355218F-58D9-F530-8D65-B62AD732C775}"/>
              </a:ext>
            </a:extLst>
          </p:cNvPr>
          <p:cNvSpPr/>
          <p:nvPr/>
        </p:nvSpPr>
        <p:spPr>
          <a:xfrm>
            <a:off x="1172200" y="688384"/>
            <a:ext cx="484575" cy="500665"/>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tx1"/>
              </a:solidFill>
              <a:latin typeface="Staatliches" pitchFamily="2" charset="0"/>
            </a:endParaRPr>
          </a:p>
        </p:txBody>
      </p:sp>
      <p:sp>
        <p:nvSpPr>
          <p:cNvPr id="9" name="Rectangle 3">
            <a:extLst>
              <a:ext uri="{FF2B5EF4-FFF2-40B4-BE49-F238E27FC236}">
                <a16:creationId xmlns:a16="http://schemas.microsoft.com/office/drawing/2014/main" id="{69214C1D-BF8E-00B3-984C-51AA04C1F6B3}"/>
              </a:ext>
            </a:extLst>
          </p:cNvPr>
          <p:cNvSpPr>
            <a:spLocks noChangeArrowheads="1"/>
          </p:cNvSpPr>
          <p:nvPr/>
        </p:nvSpPr>
        <p:spPr bwMode="auto">
          <a:xfrm>
            <a:off x="1146850" y="2914808"/>
            <a:ext cx="3648021" cy="1710068"/>
          </a:xfrm>
          <a:prstGeom prst="rect">
            <a:avLst/>
          </a:prstGeom>
          <a:solidFill>
            <a:srgbClr val="1314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200" b="1" i="0" u="none" strike="noStrike" cap="none" normalizeH="0" baseline="0" dirty="0">
                <a:ln>
                  <a:noFill/>
                </a:ln>
                <a:solidFill>
                  <a:srgbClr val="FFFFFF"/>
                </a:solidFill>
                <a:effectLst/>
                <a:latin typeface="urw-din"/>
              </a:rPr>
              <a:t>Syntax: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FFFFFF"/>
                </a:solidFill>
                <a:effectLst/>
                <a:latin typeface="Consolas" panose="020B0609020204030204" pitchFamily="49" charset="0"/>
              </a:rPr>
              <a:t>if (condition) </a:t>
            </a:r>
          </a:p>
          <a:p>
            <a:pPr defTabSz="914400" eaLnBrk="0" fontAlgn="base" hangingPunct="0">
              <a:spcBef>
                <a:spcPct val="0"/>
              </a:spcBef>
              <a:spcAft>
                <a:spcPct val="0"/>
              </a:spcAf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statement;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FFFFFF"/>
                </a:solidFill>
                <a:effectLst/>
                <a:latin typeface="Consolas" panose="020B0609020204030204" pitchFamily="49" charset="0"/>
              </a:rPr>
              <a:t>else if (condition)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FFFFFF"/>
                </a:solidFill>
                <a:effectLst/>
                <a:latin typeface="Consolas" panose="020B0609020204030204" pitchFamily="49" charset="0"/>
              </a:rPr>
              <a:t>	statement; </a:t>
            </a:r>
          </a:p>
          <a:p>
            <a:pPr defTabSz="914400" eaLnBrk="0" fontAlgn="base" hangingPunct="0">
              <a:spcBef>
                <a:spcPct val="0"/>
              </a:spcBef>
              <a:spcAft>
                <a:spcPct val="0"/>
              </a:spcAf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 . </a:t>
            </a:r>
          </a:p>
          <a:p>
            <a:pPr defTabSz="914400" eaLnBrk="0" fontAlgn="base" hangingPunct="0">
              <a:spcBef>
                <a:spcPct val="0"/>
              </a:spcBef>
              <a:spcAft>
                <a:spcPct val="0"/>
              </a:spcAft>
            </a:pPr>
            <a:r>
              <a:rPr kumimoji="0" lang="en-US" altLang="en-US" sz="1200" b="0" i="0" u="none" strike="noStrike" cap="none" normalizeH="0" baseline="0" dirty="0">
                <a:ln>
                  <a:noFill/>
                </a:ln>
                <a:solidFill>
                  <a:srgbClr val="FFFFFF"/>
                </a:solidFill>
                <a:effectLst/>
                <a:latin typeface="Consolas" panose="020B0609020204030204" pitchFamily="49" charset="0"/>
              </a:rPr>
              <a:t>else </a:t>
            </a:r>
          </a:p>
          <a:p>
            <a:pPr defTabSz="914400" eaLnBrk="0" fontAlgn="base" hangingPunct="0">
              <a:spcBef>
                <a:spcPct val="0"/>
              </a:spcBef>
              <a:spcAft>
                <a:spcPct val="0"/>
              </a:spcAf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statement;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FFFFFF"/>
              </a:solidFill>
              <a:effectLst/>
              <a:latin typeface="urw-din"/>
            </a:endParaRPr>
          </a:p>
        </p:txBody>
      </p:sp>
      <p:pic>
        <p:nvPicPr>
          <p:cNvPr id="1028" name="Picture 4" descr="if-else-if-ladder">
            <a:extLst>
              <a:ext uri="{FF2B5EF4-FFF2-40B4-BE49-F238E27FC236}">
                <a16:creationId xmlns:a16="http://schemas.microsoft.com/office/drawing/2014/main" id="{2861779F-59E1-6360-7474-BCEABC09D4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1837" y="1080989"/>
            <a:ext cx="3670908" cy="334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2834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7"/>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2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1000"/>
                                            <p:tgtEl>
                                              <p:spTgt spid="1028"/>
                                            </p:tgtEl>
                                          </p:cBhvr>
                                        </p:animEffect>
                                        <p:anim calcmode="lin" valueType="num">
                                          <p:cBhvr>
                                            <p:cTn id="44" dur="1000" fill="hold"/>
                                            <p:tgtEl>
                                              <p:spTgt spid="1028"/>
                                            </p:tgtEl>
                                            <p:attrNameLst>
                                              <p:attrName>ppt_x</p:attrName>
                                            </p:attrNameLst>
                                          </p:cBhvr>
                                          <p:tavLst>
                                            <p:tav tm="0">
                                              <p:val>
                                                <p:strVal val="#ppt_x"/>
                                              </p:val>
                                            </p:tav>
                                            <p:tav tm="100000">
                                              <p:val>
                                                <p:strVal val="#ppt_x"/>
                                              </p:val>
                                            </p:tav>
                                          </p:tavLst>
                                        </p:anim>
                                        <p:anim calcmode="lin" valueType="num">
                                          <p:cBhvr>
                                            <p:cTn id="45"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30" grpId="0" animBg="1"/>
          <p:bldP spid="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7"/>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7"/>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8"/>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8"/>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6"/>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6"/>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14"/>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19"/>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200"/>
                                            <p:tgtEl>
                                              <p:spTgt spid="2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200"/>
                                            <p:tgtEl>
                                              <p:spTgt spid="26"/>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2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animEffect transition="in" filter="fade">
                                          <p:cBhvr>
                                            <p:cTn id="43" dur="1000"/>
                                            <p:tgtEl>
                                              <p:spTgt spid="1028"/>
                                            </p:tgtEl>
                                          </p:cBhvr>
                                        </p:animEffect>
                                        <p:anim calcmode="lin" valueType="num">
                                          <p:cBhvr>
                                            <p:cTn id="44" dur="1000" fill="hold"/>
                                            <p:tgtEl>
                                              <p:spTgt spid="1028"/>
                                            </p:tgtEl>
                                            <p:attrNameLst>
                                              <p:attrName>ppt_x</p:attrName>
                                            </p:attrNameLst>
                                          </p:cBhvr>
                                          <p:tavLst>
                                            <p:tav tm="0">
                                              <p:val>
                                                <p:strVal val="#ppt_x"/>
                                              </p:val>
                                            </p:tav>
                                            <p:tav tm="100000">
                                              <p:val>
                                                <p:strVal val="#ppt_x"/>
                                              </p:val>
                                            </p:tav>
                                          </p:tavLst>
                                        </p:anim>
                                        <p:anim calcmode="lin" valueType="num">
                                          <p:cBhvr>
                                            <p:cTn id="45"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30" grpId="0" animBg="1"/>
          <p:bldP spid="9"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3787633" y="275482"/>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Else – if Ladder</a:t>
            </a:r>
            <a:endParaRPr lang="en-US" sz="3200" dirty="0">
              <a:latin typeface="Staatliches" pitchFamily="2" charset="0"/>
            </a:endParaRPr>
          </a:p>
        </p:txBody>
      </p:sp>
      <p:sp>
        <p:nvSpPr>
          <p:cNvPr id="4" name="Elipse 29">
            <a:extLst>
              <a:ext uri="{FF2B5EF4-FFF2-40B4-BE49-F238E27FC236}">
                <a16:creationId xmlns:a16="http://schemas.microsoft.com/office/drawing/2014/main" id="{F84A4C2F-E543-43C2-314B-50A74A3EE469}"/>
              </a:ext>
            </a:extLst>
          </p:cNvPr>
          <p:cNvSpPr/>
          <p:nvPr/>
        </p:nvSpPr>
        <p:spPr>
          <a:xfrm>
            <a:off x="3508469" y="113077"/>
            <a:ext cx="313028" cy="32070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tx1"/>
              </a:solidFill>
              <a:latin typeface="Staatliches" pitchFamily="2" charset="0"/>
            </a:endParaRPr>
          </a:p>
        </p:txBody>
      </p:sp>
      <p:pic>
        <p:nvPicPr>
          <p:cNvPr id="8" name="Picture 7">
            <a:extLst>
              <a:ext uri="{FF2B5EF4-FFF2-40B4-BE49-F238E27FC236}">
                <a16:creationId xmlns:a16="http://schemas.microsoft.com/office/drawing/2014/main" id="{F4A2CCB2-7FD0-272B-61BF-FC86660FC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024" y="667963"/>
            <a:ext cx="3885770" cy="3574253"/>
          </a:xfrm>
          <a:prstGeom prst="rect">
            <a:avLst/>
          </a:prstGeom>
        </p:spPr>
      </p:pic>
      <p:pic>
        <p:nvPicPr>
          <p:cNvPr id="11" name="Picture 10">
            <a:extLst>
              <a:ext uri="{FF2B5EF4-FFF2-40B4-BE49-F238E27FC236}">
                <a16:creationId xmlns:a16="http://schemas.microsoft.com/office/drawing/2014/main" id="{95259857-3ADE-2145-F283-DDAD157752EF}"/>
              </a:ext>
            </a:extLst>
          </p:cNvPr>
          <p:cNvPicPr>
            <a:picLocks noChangeAspect="1"/>
          </p:cNvPicPr>
          <p:nvPr/>
        </p:nvPicPr>
        <p:blipFill>
          <a:blip r:embed="rId7"/>
          <a:stretch>
            <a:fillRect/>
          </a:stretch>
        </p:blipFill>
        <p:spPr>
          <a:xfrm>
            <a:off x="4324661" y="3592306"/>
            <a:ext cx="4632579" cy="1120890"/>
          </a:xfrm>
          <a:prstGeom prst="rect">
            <a:avLst/>
          </a:prstGeom>
        </p:spPr>
      </p:pic>
    </p:spTree>
    <p:extLst>
      <p:ext uri="{BB962C8B-B14F-4D97-AF65-F5344CB8AC3E}">
        <p14:creationId xmlns:p14="http://schemas.microsoft.com/office/powerpoint/2010/main" val="200373074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sp>
        <p:nvSpPr>
          <p:cNvPr id="4" name="Title 3">
            <a:extLst>
              <a:ext uri="{FF2B5EF4-FFF2-40B4-BE49-F238E27FC236}">
                <a16:creationId xmlns:a16="http://schemas.microsoft.com/office/drawing/2014/main" id="{BDDDB381-A964-40D1-8EC8-73CF6F5805FE}"/>
              </a:ext>
            </a:extLst>
          </p:cNvPr>
          <p:cNvSpPr>
            <a:spLocks noGrp="1"/>
          </p:cNvSpPr>
          <p:nvPr>
            <p:ph type="title"/>
          </p:nvPr>
        </p:nvSpPr>
        <p:spPr>
          <a:xfrm>
            <a:off x="2772369" y="175089"/>
            <a:ext cx="3700630" cy="1158014"/>
          </a:xfrm>
        </p:spPr>
        <p:txBody>
          <a:bodyPr/>
          <a:lstStyle/>
          <a:p>
            <a:r>
              <a:rPr lang="en-US" sz="3200" dirty="0"/>
              <a:t>SELECTION STATEMENTS</a:t>
            </a:r>
          </a:p>
        </p:txBody>
      </p:sp>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765778" y="1191607"/>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1641577" y="725393"/>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IN" dirty="0"/>
              <a:t>Switch Statements</a:t>
            </a:r>
          </a:p>
          <a:p>
            <a:pPr marL="0" indent="0">
              <a:buNone/>
            </a:pPr>
            <a:endParaRPr lang="en-US" sz="3200" dirty="0">
              <a:latin typeface="Staatliches" pitchFamily="2" charset="0"/>
            </a:endParaRPr>
          </a:p>
        </p:txBody>
      </p:sp>
      <p:sp>
        <p:nvSpPr>
          <p:cNvPr id="26" name="Marcador de texto 37">
            <a:extLst>
              <a:ext uri="{FF2B5EF4-FFF2-40B4-BE49-F238E27FC236}">
                <a16:creationId xmlns:a16="http://schemas.microsoft.com/office/drawing/2014/main" id="{E4D4D436-0E79-50A6-0C1B-3A782F77F54A}"/>
              </a:ext>
            </a:extLst>
          </p:cNvPr>
          <p:cNvSpPr txBox="1">
            <a:spLocks/>
          </p:cNvSpPr>
          <p:nvPr/>
        </p:nvSpPr>
        <p:spPr>
          <a:xfrm>
            <a:off x="1627272" y="1090588"/>
            <a:ext cx="6939681"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1600" dirty="0"/>
              <a:t>The switch statement is a multiway branch statement. It provides an easy way to dispatch execution to different parts of code based on the value of the expression.</a:t>
            </a:r>
          </a:p>
        </p:txBody>
      </p:sp>
      <p:sp>
        <p:nvSpPr>
          <p:cNvPr id="29" name="Elipse 28">
            <a:extLst>
              <a:ext uri="{FF2B5EF4-FFF2-40B4-BE49-F238E27FC236}">
                <a16:creationId xmlns:a16="http://schemas.microsoft.com/office/drawing/2014/main" id="{00600126-1847-7EB0-6175-E04D5B9CB766}"/>
              </a:ext>
            </a:extLst>
          </p:cNvPr>
          <p:cNvSpPr/>
          <p:nvPr/>
        </p:nvSpPr>
        <p:spPr>
          <a:xfrm>
            <a:off x="1101441" y="711248"/>
            <a:ext cx="540136" cy="513320"/>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sp>
        <p:nvSpPr>
          <p:cNvPr id="5" name="Rectangle 1">
            <a:extLst>
              <a:ext uri="{FF2B5EF4-FFF2-40B4-BE49-F238E27FC236}">
                <a16:creationId xmlns:a16="http://schemas.microsoft.com/office/drawing/2014/main" id="{60845EF4-D8D3-C022-4916-7FAFAE8CAE00}"/>
              </a:ext>
            </a:extLst>
          </p:cNvPr>
          <p:cNvSpPr>
            <a:spLocks noChangeArrowheads="1"/>
          </p:cNvSpPr>
          <p:nvPr/>
        </p:nvSpPr>
        <p:spPr bwMode="auto">
          <a:xfrm>
            <a:off x="816838" y="1915938"/>
            <a:ext cx="4206115" cy="2818064"/>
          </a:xfrm>
          <a:prstGeom prst="rect">
            <a:avLst/>
          </a:prstGeom>
          <a:solidFill>
            <a:srgbClr val="13141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FFFFFF"/>
                </a:solidFill>
                <a:effectLst/>
                <a:latin typeface="urw-din"/>
              </a:rPr>
              <a:t>Syntax: </a:t>
            </a:r>
            <a:endParaRPr kumimoji="0" lang="en-US" altLang="en-US" sz="1200" b="0" i="0" u="none" strike="noStrike" cap="none" normalizeH="0" baseline="0" dirty="0">
              <a:ln>
                <a:noFill/>
              </a:ln>
              <a:solidFill>
                <a:srgbClr val="FFFFFF"/>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switch (expression)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case value1: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statement1;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		break;</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case value2: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statement2;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break;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case </a:t>
            </a:r>
            <a:r>
              <a:rPr kumimoji="0" lang="en-US" altLang="en-US" sz="1200" b="0" i="0" u="none" strike="noStrike" cap="none" normalizeH="0" baseline="0" dirty="0" err="1">
                <a:ln>
                  <a:noFill/>
                </a:ln>
                <a:solidFill>
                  <a:srgbClr val="FFFFFF"/>
                </a:solidFill>
                <a:effectLst/>
                <a:latin typeface="Consolas" panose="020B0609020204030204" pitchFamily="49" charset="0"/>
              </a:rPr>
              <a:t>valueN</a:t>
            </a:r>
            <a:r>
              <a:rPr kumimoji="0" lang="en-US" altLang="en-U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err="1">
                <a:ln>
                  <a:noFill/>
                </a:ln>
                <a:solidFill>
                  <a:srgbClr val="FFFFFF"/>
                </a:solidFill>
                <a:effectLst/>
                <a:latin typeface="Consolas" panose="020B0609020204030204" pitchFamily="49" charset="0"/>
              </a:rPr>
              <a:t>statementN</a:t>
            </a:r>
            <a:r>
              <a:rPr kumimoji="0" lang="en-US" altLang="en-U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break;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FFFFFF"/>
                </a:solidFill>
                <a:latin typeface="Consolas" panose="020B0609020204030204" pitchFamily="49" charset="0"/>
              </a:rPr>
              <a:t>	</a:t>
            </a:r>
            <a:r>
              <a:rPr kumimoji="0" lang="en-US" altLang="en-US" sz="1200" b="0" i="0" u="none" strike="noStrike" cap="none" normalizeH="0" baseline="0" dirty="0">
                <a:ln>
                  <a:noFill/>
                </a:ln>
                <a:solidFill>
                  <a:srgbClr val="FFFFFF"/>
                </a:solidFill>
                <a:effectLst/>
                <a:latin typeface="Consolas" panose="020B0609020204030204" pitchFamily="49" charset="0"/>
              </a:rPr>
              <a:t>default: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		</a:t>
            </a:r>
            <a:r>
              <a:rPr kumimoji="0" lang="en-US" altLang="en-US" sz="1200" b="0" i="0" u="none" strike="noStrike" cap="none" normalizeH="0" baseline="0" dirty="0" err="1">
                <a:ln>
                  <a:noFill/>
                </a:ln>
                <a:solidFill>
                  <a:srgbClr val="FFFFFF"/>
                </a:solidFill>
                <a:effectLst/>
                <a:latin typeface="Consolas" panose="020B0609020204030204" pitchFamily="49" charset="0"/>
              </a:rPr>
              <a:t>statementDefault</a:t>
            </a:r>
            <a:r>
              <a:rPr kumimoji="0" lang="en-US" altLang="en-US" sz="1200" b="0" i="0" u="none" strike="noStrike" cap="none" normalizeH="0" baseline="0" dirty="0">
                <a:ln>
                  <a:noFill/>
                </a:ln>
                <a:solidFill>
                  <a:srgbClr val="FFFFFF"/>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FFFF"/>
                </a:solidFill>
                <a:effectLst/>
                <a:latin typeface="Consolas" panose="020B06090202040302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1" name="Picture 3" descr="switch statement in java">
            <a:extLst>
              <a:ext uri="{FF2B5EF4-FFF2-40B4-BE49-F238E27FC236}">
                <a16:creationId xmlns:a16="http://schemas.microsoft.com/office/drawing/2014/main" id="{2DD14C25-4DAE-B58B-AF87-CAB6E469C0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8472" y="1938842"/>
            <a:ext cx="3391214" cy="275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0883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200"/>
                                            <p:tgtEl>
                                              <p:spTgt spid="25"/>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00"/>
                                            <p:tgtEl>
                                              <p:spTgt spid="26"/>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9"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cono&#10;&#10;Descripción generada automáticamente">
            <a:extLst>
              <a:ext uri="{FF2B5EF4-FFF2-40B4-BE49-F238E27FC236}">
                <a16:creationId xmlns:a16="http://schemas.microsoft.com/office/drawing/2014/main" id="{078D839A-1B28-F791-051F-F831490AB2B0}"/>
              </a:ext>
            </a:extLst>
          </p:cNvPr>
          <p:cNvPicPr>
            <a:picLocks noChangeAspect="1"/>
          </p:cNvPicPr>
          <p:nvPr/>
        </p:nvPicPr>
        <p:blipFill rotWithShape="1">
          <a:blip r:embed="rId2">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19" name="Imagen 18" descr="Forma&#10;&#10;Descripción generada automáticamente">
            <a:extLst>
              <a:ext uri="{FF2B5EF4-FFF2-40B4-BE49-F238E27FC236}">
                <a16:creationId xmlns:a16="http://schemas.microsoft.com/office/drawing/2014/main" id="{723822C8-EECA-78BA-D771-B0FD943A66F6}"/>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 name="Imagen 1" descr="Forma&#10;&#10;Descripción generada automáticamente">
            <a:extLst>
              <a:ext uri="{FF2B5EF4-FFF2-40B4-BE49-F238E27FC236}">
                <a16:creationId xmlns:a16="http://schemas.microsoft.com/office/drawing/2014/main" id="{53F345B9-F623-A92C-6747-A037842FC2AC}"/>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3" name="Imagen 2" descr="Patrón de fondo&#10;&#10;Descripción generada automáticamente con confianza baja">
            <a:extLst>
              <a:ext uri="{FF2B5EF4-FFF2-40B4-BE49-F238E27FC236}">
                <a16:creationId xmlns:a16="http://schemas.microsoft.com/office/drawing/2014/main" id="{5652A8D7-83BB-80A7-43E4-A0C7DCA94610}"/>
              </a:ext>
            </a:extLst>
          </p:cNvPr>
          <p:cNvPicPr>
            <a:picLocks noChangeAspect="1"/>
          </p:cNvPicPr>
          <p:nvPr/>
        </p:nvPicPr>
        <p:blipFill rotWithShape="1">
          <a:blip r:embed="rId4">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6" name="Imagen 5" descr="Icono&#10;&#10;Descripción generada automáticamente">
            <a:extLst>
              <a:ext uri="{FF2B5EF4-FFF2-40B4-BE49-F238E27FC236}">
                <a16:creationId xmlns:a16="http://schemas.microsoft.com/office/drawing/2014/main" id="{68333206-9B7A-873C-414B-717B77220F47}"/>
              </a:ext>
            </a:extLst>
          </p:cNvPr>
          <p:cNvPicPr>
            <a:picLocks noChangeAspect="1"/>
          </p:cNvPicPr>
          <p:nvPr/>
        </p:nvPicPr>
        <p:blipFill rotWithShape="1">
          <a:blip r:embed="rId5">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14" name="Grupo 13">
            <a:extLst>
              <a:ext uri="{FF2B5EF4-FFF2-40B4-BE49-F238E27FC236}">
                <a16:creationId xmlns:a16="http://schemas.microsoft.com/office/drawing/2014/main" id="{9C92321B-347D-9D54-7A23-855CE028B667}"/>
              </a:ext>
            </a:extLst>
          </p:cNvPr>
          <p:cNvGrpSpPr/>
          <p:nvPr/>
        </p:nvGrpSpPr>
        <p:grpSpPr>
          <a:xfrm>
            <a:off x="536104" y="1189049"/>
            <a:ext cx="8072236" cy="2016370"/>
            <a:chOff x="399330" y="1154884"/>
            <a:chExt cx="8345784" cy="2084700"/>
          </a:xfrm>
        </p:grpSpPr>
        <p:sp>
          <p:nvSpPr>
            <p:cNvPr id="15" name="Rectángulo 14">
              <a:extLst>
                <a:ext uri="{FF2B5EF4-FFF2-40B4-BE49-F238E27FC236}">
                  <a16:creationId xmlns:a16="http://schemas.microsoft.com/office/drawing/2014/main" id="{0281E6D3-9878-CDE0-2EA7-E9AA0A6DDC5F}"/>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B4305EAA-B379-C1C9-72F4-E3E185B3018E}"/>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EAB297A0-DBFF-920F-D374-3454C13D5300}"/>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E7D210F7-B21B-A46A-406B-A43CA27CAAF8}"/>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677DFE3A-150A-29C1-197F-EA111E9233B3}"/>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Marcador de texto 39">
            <a:extLst>
              <a:ext uri="{FF2B5EF4-FFF2-40B4-BE49-F238E27FC236}">
                <a16:creationId xmlns:a16="http://schemas.microsoft.com/office/drawing/2014/main" id="{94F1AA68-0883-467B-2B0F-9848BA0FBE87}"/>
              </a:ext>
            </a:extLst>
          </p:cNvPr>
          <p:cNvSpPr txBox="1">
            <a:spLocks/>
          </p:cNvSpPr>
          <p:nvPr/>
        </p:nvSpPr>
        <p:spPr>
          <a:xfrm>
            <a:off x="3787633" y="275482"/>
            <a:ext cx="2536082"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IN" dirty="0"/>
              <a:t>Switch Statements</a:t>
            </a:r>
          </a:p>
        </p:txBody>
      </p:sp>
      <p:sp>
        <p:nvSpPr>
          <p:cNvPr id="29" name="Elipse 28">
            <a:extLst>
              <a:ext uri="{FF2B5EF4-FFF2-40B4-BE49-F238E27FC236}">
                <a16:creationId xmlns:a16="http://schemas.microsoft.com/office/drawing/2014/main" id="{00600126-1847-7EB0-6175-E04D5B9CB766}"/>
              </a:ext>
            </a:extLst>
          </p:cNvPr>
          <p:cNvSpPr/>
          <p:nvPr/>
        </p:nvSpPr>
        <p:spPr>
          <a:xfrm>
            <a:off x="3787633" y="44503"/>
            <a:ext cx="257449" cy="247359"/>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s-ES" sz="2300" dirty="0">
              <a:solidFill>
                <a:schemeClr val="accent1"/>
              </a:solidFill>
              <a:latin typeface="Staatliches" pitchFamily="2" charset="0"/>
            </a:endParaRPr>
          </a:p>
        </p:txBody>
      </p:sp>
      <p:pic>
        <p:nvPicPr>
          <p:cNvPr id="7" name="Picture 6">
            <a:extLst>
              <a:ext uri="{FF2B5EF4-FFF2-40B4-BE49-F238E27FC236}">
                <a16:creationId xmlns:a16="http://schemas.microsoft.com/office/drawing/2014/main" id="{8082FCDC-E2DE-9086-B9C9-895BC36B4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653" y="780479"/>
            <a:ext cx="3770254" cy="3467997"/>
          </a:xfrm>
          <a:prstGeom prst="rect">
            <a:avLst/>
          </a:prstGeom>
        </p:spPr>
      </p:pic>
      <p:pic>
        <p:nvPicPr>
          <p:cNvPr id="10" name="Picture 9">
            <a:extLst>
              <a:ext uri="{FF2B5EF4-FFF2-40B4-BE49-F238E27FC236}">
                <a16:creationId xmlns:a16="http://schemas.microsoft.com/office/drawing/2014/main" id="{72091E71-80DA-83B9-CC7B-49C863C897A4}"/>
              </a:ext>
            </a:extLst>
          </p:cNvPr>
          <p:cNvPicPr>
            <a:picLocks noChangeAspect="1"/>
          </p:cNvPicPr>
          <p:nvPr/>
        </p:nvPicPr>
        <p:blipFill>
          <a:blip r:embed="rId7"/>
          <a:stretch>
            <a:fillRect/>
          </a:stretch>
        </p:blipFill>
        <p:spPr>
          <a:xfrm>
            <a:off x="3594821" y="3500725"/>
            <a:ext cx="4930746" cy="1171052"/>
          </a:xfrm>
          <a:prstGeom prst="rect">
            <a:avLst/>
          </a:prstGeom>
        </p:spPr>
      </p:pic>
    </p:spTree>
    <p:extLst>
      <p:ext uri="{BB962C8B-B14F-4D97-AF65-F5344CB8AC3E}">
        <p14:creationId xmlns:p14="http://schemas.microsoft.com/office/powerpoint/2010/main" val="362290900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3500" fill="hold"/>
                                            <p:tgtEl>
                                              <p:spTgt spid="3"/>
                                            </p:tgtEl>
                                            <p:attrNameLst>
                                              <p:attrName>r</p:attrName>
                                            </p:attrNameLst>
                                          </p:cBhvr>
                                        </p:animRot>
                                      </p:childTnLst>
                                    </p:cTn>
                                  </p:par>
                                  <p:par>
                                    <p:cTn id="17" presetID="6" presetClass="emph" presetSubtype="0" repeatCount="indefinite" autoRev="1" fill="hold" nodeType="withEffect" p14:presetBounceEnd="22000">
                                      <p:stCondLst>
                                        <p:cond delay="0"/>
                                      </p:stCondLst>
                                      <p:childTnLst>
                                        <p:animScale p14:bounceEnd="22000">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5.55556E-7 0.00123 L 0.01337 0.03055 " pathEditMode="relative" rAng="0" ptsTypes="AA">
                                          <p:cBhvr>
                                            <p:cTn id="6" dur="3250" fill="hold"/>
                                            <p:tgtEl>
                                              <p:spTgt spid="18"/>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8250" fill="hold"/>
                                            <p:tgtEl>
                                              <p:spTgt spid="18"/>
                                            </p:tgtEl>
                                            <p:attrNameLst>
                                              <p:attrName>r</p:attrName>
                                            </p:attrNameLst>
                                          </p:cBhvr>
                                        </p:animRot>
                                      </p:childTnLst>
                                    </p:cTn>
                                  </p:par>
                                  <p:par>
                                    <p:cTn id="9"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0" dur="2750" fill="hold"/>
                                            <p:tgtEl>
                                              <p:spTgt spid="6"/>
                                            </p:tgtEl>
                                            <p:attrNameLst>
                                              <p:attrName>ppt_x</p:attrName>
                                              <p:attrName>ppt_y</p:attrName>
                                            </p:attrNameLst>
                                          </p:cBhvr>
                                          <p:rCtr x="330" y="-895"/>
                                        </p:animMotion>
                                      </p:childTnLst>
                                    </p:cTn>
                                  </p:par>
                                  <p:par>
                                    <p:cTn id="11" presetID="8" presetClass="emph" presetSubtype="0" repeatCount="indefinite" accel="2500" autoRev="1" fill="hold" nodeType="withEffect">
                                      <p:stCondLst>
                                        <p:cond delay="0"/>
                                      </p:stCondLst>
                                      <p:childTnLst>
                                        <p:animRot by="300000">
                                          <p:cBhvr>
                                            <p:cTn id="12" dur="6750" fill="hold"/>
                                            <p:tgtEl>
                                              <p:spTgt spid="6"/>
                                            </p:tgtEl>
                                            <p:attrNameLst>
                                              <p:attrName>r</p:attrName>
                                            </p:attrNameLst>
                                          </p:cBhvr>
                                        </p:animRot>
                                      </p:childTnLst>
                                    </p:cTn>
                                  </p:par>
                                  <p:par>
                                    <p:cTn id="13"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4" dur="4500" fill="hold"/>
                                            <p:tgtEl>
                                              <p:spTgt spid="3"/>
                                            </p:tgtEl>
                                            <p:attrNameLst>
                                              <p:attrName>ppt_x</p:attrName>
                                              <p:attrName>ppt_y</p:attrName>
                                            </p:attrNameLst>
                                          </p:cBhvr>
                                          <p:rCtr x="260" y="-525"/>
                                        </p:animMotion>
                                      </p:childTnLst>
                                    </p:cTn>
                                  </p:par>
                                  <p:par>
                                    <p:cTn id="15" presetID="8" presetClass="emph" presetSubtype="0" repeatCount="indefinite" accel="2500" autoRev="1" fill="hold" nodeType="withEffect">
                                      <p:stCondLst>
                                        <p:cond delay="0"/>
                                      </p:stCondLst>
                                      <p:childTnLst>
                                        <p:animRot by="300000">
                                          <p:cBhvr>
                                            <p:cTn id="16" dur="3500" fill="hold"/>
                                            <p:tgtEl>
                                              <p:spTgt spid="3"/>
                                            </p:tgtEl>
                                            <p:attrNameLst>
                                              <p:attrName>r</p:attrName>
                                            </p:attrNameLst>
                                          </p:cBhvr>
                                        </p:animRot>
                                      </p:childTnLst>
                                    </p:cTn>
                                  </p:par>
                                  <p:par>
                                    <p:cTn id="17" presetID="6" presetClass="emph" presetSubtype="0" repeatCount="indefinite" autoRev="1" fill="hold" nodeType="withEffect">
                                      <p:stCondLst>
                                        <p:cond delay="0"/>
                                      </p:stCondLst>
                                      <p:childTnLst>
                                        <p:animScale>
                                          <p:cBhvr>
                                            <p:cTn id="18" dur="6000" fill="hold"/>
                                            <p:tgtEl>
                                              <p:spTgt spid="14"/>
                                            </p:tgtEl>
                                          </p:cBhvr>
                                          <p:by x="105000" y="105000"/>
                                        </p:animScale>
                                      </p:childTnLst>
                                    </p:cTn>
                                  </p:par>
                                  <p:par>
                                    <p:cTn id="19"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0" dur="4750" fill="hold"/>
                                            <p:tgtEl>
                                              <p:spTgt spid="19"/>
                                            </p:tgtEl>
                                            <p:attrNameLst>
                                              <p:attrName>ppt_x</p:attrName>
                                              <p:attrName>ppt_y</p:attrName>
                                            </p:attrNameLst>
                                          </p:cBhvr>
                                          <p:rCtr x="-3490" y="0"/>
                                        </p:animMotion>
                                      </p:childTnLst>
                                    </p:cTn>
                                  </p:par>
                                  <p:par>
                                    <p:cTn id="21"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2" dur="7250" fill="hold"/>
                                            <p:tgtEl>
                                              <p:spTgt spid="2"/>
                                            </p:tgtEl>
                                            <p:attrNameLst>
                                              <p:attrName>ppt_x</p:attrName>
                                              <p:attrName>ppt_y</p:attrName>
                                            </p:attrNameLst>
                                          </p:cBhvr>
                                          <p:rCtr x="3576" y="31"/>
                                        </p:animMotion>
                                      </p:childTnLst>
                                    </p:cTn>
                                  </p:par>
                                  <p:par>
                                    <p:cTn id="23" presetID="10" presetClass="entr" presetSubtype="0" fill="hold" grpId="0" nodeType="withEffect">
                                      <p:stCondLst>
                                        <p:cond delay="11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200"/>
                                            <p:tgtEl>
                                              <p:spTgt spid="2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dibujo de un animal&#10;&#10;Descripción generada automáticamente con confianza baja">
            <a:extLst>
              <a:ext uri="{FF2B5EF4-FFF2-40B4-BE49-F238E27FC236}">
                <a16:creationId xmlns:a16="http://schemas.microsoft.com/office/drawing/2014/main" id="{56C472D1-D7F7-5010-F51F-01F13E7068A8}"/>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22" name="Imagen 21" descr="Icono&#10;&#10;Descripción generada automáticamente">
            <a:extLst>
              <a:ext uri="{FF2B5EF4-FFF2-40B4-BE49-F238E27FC236}">
                <a16:creationId xmlns:a16="http://schemas.microsoft.com/office/drawing/2014/main" id="{C94BCF3D-2AB2-F284-2248-D2AF46E84032}"/>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9" name="Imagen 18" descr="Forma&#10;&#10;Descripción generada automáticamente">
            <a:extLst>
              <a:ext uri="{FF2B5EF4-FFF2-40B4-BE49-F238E27FC236}">
                <a16:creationId xmlns:a16="http://schemas.microsoft.com/office/drawing/2014/main" id="{7C535F28-2F5A-D36A-EAD1-28B3696AF1F2}"/>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0" name="Imagen 19" descr="Patrón de fondo&#10;&#10;Descripción generada automáticamente con confianza baja">
            <a:extLst>
              <a:ext uri="{FF2B5EF4-FFF2-40B4-BE49-F238E27FC236}">
                <a16:creationId xmlns:a16="http://schemas.microsoft.com/office/drawing/2014/main" id="{50CF60E3-78D7-51AC-75FD-E0A2B62088C0}"/>
              </a:ext>
            </a:extLst>
          </p:cNvPr>
          <p:cNvPicPr>
            <a:picLocks noChangeAspect="1"/>
          </p:cNvPicPr>
          <p:nvPr/>
        </p:nvPicPr>
        <p:blipFill rotWithShape="1">
          <a:blip r:embed="rId5">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25" name="Imagen 24" descr="Forma&#10;&#10;Descripción generada automáticamente">
            <a:extLst>
              <a:ext uri="{FF2B5EF4-FFF2-40B4-BE49-F238E27FC236}">
                <a16:creationId xmlns:a16="http://schemas.microsoft.com/office/drawing/2014/main" id="{EF29D5C1-068C-EFFE-DCB3-F2B782DB2459}"/>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26" name="Grupo 25">
            <a:extLst>
              <a:ext uri="{FF2B5EF4-FFF2-40B4-BE49-F238E27FC236}">
                <a16:creationId xmlns:a16="http://schemas.microsoft.com/office/drawing/2014/main" id="{05BB9E87-182A-468B-9602-C5781A81D0E3}"/>
              </a:ext>
            </a:extLst>
          </p:cNvPr>
          <p:cNvGrpSpPr/>
          <p:nvPr/>
        </p:nvGrpSpPr>
        <p:grpSpPr>
          <a:xfrm>
            <a:off x="536104" y="1189049"/>
            <a:ext cx="8072236" cy="2016370"/>
            <a:chOff x="399330" y="1154884"/>
            <a:chExt cx="8345784" cy="2084700"/>
          </a:xfrm>
        </p:grpSpPr>
        <p:sp>
          <p:nvSpPr>
            <p:cNvPr id="27" name="Rectángulo 26">
              <a:extLst>
                <a:ext uri="{FF2B5EF4-FFF2-40B4-BE49-F238E27FC236}">
                  <a16:creationId xmlns:a16="http://schemas.microsoft.com/office/drawing/2014/main" id="{93A9DB9B-8C03-35B4-D1BA-B25EEDD9F97C}"/>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479DF483-5DF6-3D3B-E09B-F4DF371A8EB0}"/>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Elipse 28">
              <a:extLst>
                <a:ext uri="{FF2B5EF4-FFF2-40B4-BE49-F238E27FC236}">
                  <a16:creationId xmlns:a16="http://schemas.microsoft.com/office/drawing/2014/main" id="{90054D9A-5830-30C2-E771-326ABB2A17C2}"/>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27C22C4-6251-4F2A-F030-5136E798906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589094FB-878D-B980-6403-6CBE7C76BAB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Elipse 10">
            <a:extLst>
              <a:ext uri="{FF2B5EF4-FFF2-40B4-BE49-F238E27FC236}">
                <a16:creationId xmlns:a16="http://schemas.microsoft.com/office/drawing/2014/main" id="{085CB3B0-D67B-217B-5C53-F1674049A3A9}"/>
              </a:ext>
            </a:extLst>
          </p:cNvPr>
          <p:cNvSpPr/>
          <p:nvPr/>
        </p:nvSpPr>
        <p:spPr>
          <a:xfrm>
            <a:off x="945208" y="836767"/>
            <a:ext cx="663876" cy="684990"/>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2631744" y="214556"/>
            <a:ext cx="3700630" cy="1158014"/>
          </a:xfrm>
        </p:spPr>
        <p:txBody>
          <a:bodyPr/>
          <a:lstStyle/>
          <a:p>
            <a:r>
              <a:rPr lang="en-US" sz="4000" dirty="0"/>
              <a:t>JUMP STATEMENTS</a:t>
            </a:r>
          </a:p>
        </p:txBody>
      </p:sp>
      <p:sp>
        <p:nvSpPr>
          <p:cNvPr id="253" name="Marcador de texto 39">
            <a:extLst>
              <a:ext uri="{FF2B5EF4-FFF2-40B4-BE49-F238E27FC236}">
                <a16:creationId xmlns:a16="http://schemas.microsoft.com/office/drawing/2014/main" id="{3F405836-65D4-7BA6-9BB4-4A6C281A5A21}"/>
              </a:ext>
            </a:extLst>
          </p:cNvPr>
          <p:cNvSpPr txBox="1">
            <a:spLocks/>
          </p:cNvSpPr>
          <p:nvPr/>
        </p:nvSpPr>
        <p:spPr>
          <a:xfrm>
            <a:off x="1657673" y="1006272"/>
            <a:ext cx="2864784"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Break Statement</a:t>
            </a:r>
          </a:p>
        </p:txBody>
      </p:sp>
      <p:sp>
        <p:nvSpPr>
          <p:cNvPr id="254" name="Marcador de texto 37">
            <a:extLst>
              <a:ext uri="{FF2B5EF4-FFF2-40B4-BE49-F238E27FC236}">
                <a16:creationId xmlns:a16="http://schemas.microsoft.com/office/drawing/2014/main" id="{94A9D87C-3B36-892C-A434-007A6A7C0FAB}"/>
              </a:ext>
            </a:extLst>
          </p:cNvPr>
          <p:cNvSpPr txBox="1">
            <a:spLocks/>
          </p:cNvSpPr>
          <p:nvPr/>
        </p:nvSpPr>
        <p:spPr>
          <a:xfrm>
            <a:off x="1578827" y="1636473"/>
            <a:ext cx="2840773"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r>
              <a:rPr lang="en-US" sz="1400" b="0" i="0" dirty="0">
                <a:effectLst/>
                <a:latin typeface="Manrope Medium"/>
              </a:rPr>
              <a:t>Terminate a sequence in a switch statement. </a:t>
            </a:r>
          </a:p>
          <a:p>
            <a:pPr fontAlgn="base"/>
            <a:r>
              <a:rPr lang="en-US" sz="1400" b="0" i="0" dirty="0">
                <a:effectLst/>
                <a:latin typeface="Manrope Medium"/>
              </a:rPr>
              <a:t>To exit a loop. </a:t>
            </a:r>
          </a:p>
          <a:p>
            <a:pPr fontAlgn="base"/>
            <a:r>
              <a:rPr lang="en-US" sz="1400" b="0" i="0" dirty="0">
                <a:effectLst/>
                <a:latin typeface="Manrope Medium"/>
              </a:rPr>
              <a:t>Used as a “civilized” form of go-to.</a:t>
            </a:r>
          </a:p>
          <a:p>
            <a:pPr marL="0" indent="0" algn="r">
              <a:buNone/>
            </a:pPr>
            <a:endParaRPr lang="en-US" sz="1400" dirty="0">
              <a:latin typeface="Manrope Medium"/>
            </a:endParaRPr>
          </a:p>
        </p:txBody>
      </p:sp>
      <p:sp>
        <p:nvSpPr>
          <p:cNvPr id="273" name="Google Shape;9139;p18">
            <a:extLst>
              <a:ext uri="{FF2B5EF4-FFF2-40B4-BE49-F238E27FC236}">
                <a16:creationId xmlns:a16="http://schemas.microsoft.com/office/drawing/2014/main" id="{6501E360-A1EE-2472-A82B-6462E7B79D4D}"/>
              </a:ext>
            </a:extLst>
          </p:cNvPr>
          <p:cNvSpPr/>
          <p:nvPr/>
        </p:nvSpPr>
        <p:spPr>
          <a:xfrm>
            <a:off x="1125560" y="1016449"/>
            <a:ext cx="321823" cy="313723"/>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Google Shape;9243;p18">
            <a:extLst>
              <a:ext uri="{FF2B5EF4-FFF2-40B4-BE49-F238E27FC236}">
                <a16:creationId xmlns:a16="http://schemas.microsoft.com/office/drawing/2014/main" id="{F2360AB2-0245-5DE2-A99E-0DF87A47453F}"/>
              </a:ext>
            </a:extLst>
          </p:cNvPr>
          <p:cNvSpPr/>
          <p:nvPr/>
        </p:nvSpPr>
        <p:spPr>
          <a:xfrm>
            <a:off x="5098025" y="3749904"/>
            <a:ext cx="397562" cy="450972"/>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AutoShape 2" descr="break statement in java">
            <a:extLst>
              <a:ext uri="{FF2B5EF4-FFF2-40B4-BE49-F238E27FC236}">
                <a16:creationId xmlns:a16="http://schemas.microsoft.com/office/drawing/2014/main" id="{B488085B-5AD0-1E88-4D79-02E1EDA2B41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descr="break statement in java">
            <a:extLst>
              <a:ext uri="{FF2B5EF4-FFF2-40B4-BE49-F238E27FC236}">
                <a16:creationId xmlns:a16="http://schemas.microsoft.com/office/drawing/2014/main" id="{82710776-14AA-B73B-46D8-2961160202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330172"/>
            <a:ext cx="3521579" cy="313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19807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0"/>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7"/>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73"/>
                                            </p:tgtEl>
                                            <p:attrNameLst>
                                              <p:attrName>style.visibility</p:attrName>
                                            </p:attrNameLst>
                                          </p:cBhvr>
                                          <p:to>
                                            <p:strVal val="visible"/>
                                          </p:to>
                                        </p:set>
                                        <p:animEffect transition="in" filter="fade">
                                          <p:cBhvr>
                                            <p:cTn id="31" dur="1200"/>
                                            <p:tgtEl>
                                              <p:spTgt spid="273"/>
                                            </p:tgtEl>
                                          </p:cBhvr>
                                        </p:animEffect>
                                      </p:childTnLst>
                                    </p:cTn>
                                  </p:par>
                                  <p:par>
                                    <p:cTn id="32" presetID="10" presetClass="entr" presetSubtype="0" fill="hold" grpId="0" nodeType="withEffect">
                                      <p:stCondLst>
                                        <p:cond delay="2600"/>
                                      </p:stCondLst>
                                      <p:childTnLst>
                                        <p:set>
                                          <p:cBhvr>
                                            <p:cTn id="33" dur="1" fill="hold">
                                              <p:stCondLst>
                                                <p:cond delay="0"/>
                                              </p:stCondLst>
                                            </p:cTn>
                                            <p:tgtEl>
                                              <p:spTgt spid="280"/>
                                            </p:tgtEl>
                                            <p:attrNameLst>
                                              <p:attrName>style.visibility</p:attrName>
                                            </p:attrNameLst>
                                          </p:cBhvr>
                                          <p:to>
                                            <p:strVal val="visible"/>
                                          </p:to>
                                        </p:set>
                                        <p:animEffect transition="in" filter="fade">
                                          <p:cBhvr>
                                            <p:cTn id="34" dur="1200"/>
                                            <p:tgtEl>
                                              <p:spTgt spid="28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fade">
                                          <p:cBhvr>
                                            <p:cTn id="39" dur="1000"/>
                                            <p:tgtEl>
                                              <p:spTgt spid="3076"/>
                                            </p:tgtEl>
                                          </p:cBhvr>
                                        </p:animEffect>
                                        <p:anim calcmode="lin" valueType="num">
                                          <p:cBhvr>
                                            <p:cTn id="40" dur="1000" fill="hold"/>
                                            <p:tgtEl>
                                              <p:spTgt spid="3076"/>
                                            </p:tgtEl>
                                            <p:attrNameLst>
                                              <p:attrName>ppt_x</p:attrName>
                                            </p:attrNameLst>
                                          </p:cBhvr>
                                          <p:tavLst>
                                            <p:tav tm="0">
                                              <p:val>
                                                <p:strVal val="#ppt_x"/>
                                              </p:val>
                                            </p:tav>
                                            <p:tav tm="100000">
                                              <p:val>
                                                <p:strVal val="#ppt_x"/>
                                              </p:val>
                                            </p:tav>
                                          </p:tavLst>
                                        </p:anim>
                                        <p:anim calcmode="lin" valueType="num">
                                          <p:cBhvr>
                                            <p:cTn id="41"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273" grpId="0" animBg="1"/>
          <p:bldP spid="28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0"/>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7"/>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200"/>
                                            <p:tgtEl>
                                              <p:spTgt spid="11"/>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73"/>
                                            </p:tgtEl>
                                            <p:attrNameLst>
                                              <p:attrName>style.visibility</p:attrName>
                                            </p:attrNameLst>
                                          </p:cBhvr>
                                          <p:to>
                                            <p:strVal val="visible"/>
                                          </p:to>
                                        </p:set>
                                        <p:animEffect transition="in" filter="fade">
                                          <p:cBhvr>
                                            <p:cTn id="31" dur="1200"/>
                                            <p:tgtEl>
                                              <p:spTgt spid="273"/>
                                            </p:tgtEl>
                                          </p:cBhvr>
                                        </p:animEffect>
                                      </p:childTnLst>
                                    </p:cTn>
                                  </p:par>
                                  <p:par>
                                    <p:cTn id="32" presetID="10" presetClass="entr" presetSubtype="0" fill="hold" grpId="0" nodeType="withEffect">
                                      <p:stCondLst>
                                        <p:cond delay="2600"/>
                                      </p:stCondLst>
                                      <p:childTnLst>
                                        <p:set>
                                          <p:cBhvr>
                                            <p:cTn id="33" dur="1" fill="hold">
                                              <p:stCondLst>
                                                <p:cond delay="0"/>
                                              </p:stCondLst>
                                            </p:cTn>
                                            <p:tgtEl>
                                              <p:spTgt spid="280"/>
                                            </p:tgtEl>
                                            <p:attrNameLst>
                                              <p:attrName>style.visibility</p:attrName>
                                            </p:attrNameLst>
                                          </p:cBhvr>
                                          <p:to>
                                            <p:strVal val="visible"/>
                                          </p:to>
                                        </p:set>
                                        <p:animEffect transition="in" filter="fade">
                                          <p:cBhvr>
                                            <p:cTn id="34" dur="1200"/>
                                            <p:tgtEl>
                                              <p:spTgt spid="28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076"/>
                                            </p:tgtEl>
                                            <p:attrNameLst>
                                              <p:attrName>style.visibility</p:attrName>
                                            </p:attrNameLst>
                                          </p:cBhvr>
                                          <p:to>
                                            <p:strVal val="visible"/>
                                          </p:to>
                                        </p:set>
                                        <p:animEffect transition="in" filter="fade">
                                          <p:cBhvr>
                                            <p:cTn id="39" dur="1000"/>
                                            <p:tgtEl>
                                              <p:spTgt spid="3076"/>
                                            </p:tgtEl>
                                          </p:cBhvr>
                                        </p:animEffect>
                                        <p:anim calcmode="lin" valueType="num">
                                          <p:cBhvr>
                                            <p:cTn id="40" dur="1000" fill="hold"/>
                                            <p:tgtEl>
                                              <p:spTgt spid="3076"/>
                                            </p:tgtEl>
                                            <p:attrNameLst>
                                              <p:attrName>ppt_x</p:attrName>
                                            </p:attrNameLst>
                                          </p:cBhvr>
                                          <p:tavLst>
                                            <p:tav tm="0">
                                              <p:val>
                                                <p:strVal val="#ppt_x"/>
                                              </p:val>
                                            </p:tav>
                                            <p:tav tm="100000">
                                              <p:val>
                                                <p:strVal val="#ppt_x"/>
                                              </p:val>
                                            </p:tav>
                                          </p:tavLst>
                                        </p:anim>
                                        <p:anim calcmode="lin" valueType="num">
                                          <p:cBhvr>
                                            <p:cTn id="41"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273" grpId="0" animBg="1"/>
          <p:bldP spid="280"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Un dibujo de un animal&#10;&#10;Descripción generada automáticamente con confianza baja">
            <a:extLst>
              <a:ext uri="{FF2B5EF4-FFF2-40B4-BE49-F238E27FC236}">
                <a16:creationId xmlns:a16="http://schemas.microsoft.com/office/drawing/2014/main" id="{27EB9CEA-0F4D-9A93-06E1-083361132B6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6" name="Imagen 15" descr="Icono&#10;&#10;Descripción generada automáticamente">
            <a:extLst>
              <a:ext uri="{FF2B5EF4-FFF2-40B4-BE49-F238E27FC236}">
                <a16:creationId xmlns:a16="http://schemas.microsoft.com/office/drawing/2014/main" id="{B3544408-FF6D-565A-EAC9-9AD33465CF67}"/>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21" name="Imagen 20" descr="Forma&#10;&#10;Descripción generada automáticamente">
            <a:extLst>
              <a:ext uri="{FF2B5EF4-FFF2-40B4-BE49-F238E27FC236}">
                <a16:creationId xmlns:a16="http://schemas.microsoft.com/office/drawing/2014/main" id="{4B02D922-0C4D-409B-4571-5AD15C07E36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2" name="Imagen 21" descr="Forma&#10;&#10;Descripción generada automáticamente">
            <a:extLst>
              <a:ext uri="{FF2B5EF4-FFF2-40B4-BE49-F238E27FC236}">
                <a16:creationId xmlns:a16="http://schemas.microsoft.com/office/drawing/2014/main" id="{EB6643B8-F3C0-3C86-EA48-942101A1EA05}"/>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23" name="Imagen 22" descr="Patrón de fondo&#10;&#10;Descripción generada automáticamente con confianza baja">
            <a:extLst>
              <a:ext uri="{FF2B5EF4-FFF2-40B4-BE49-F238E27FC236}">
                <a16:creationId xmlns:a16="http://schemas.microsoft.com/office/drawing/2014/main" id="{60F01830-4687-0605-6A7C-0C3D55739F34}"/>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24" name="Imagen 23" descr="Icono&#10;&#10;Descripción generada automáticamente">
            <a:extLst>
              <a:ext uri="{FF2B5EF4-FFF2-40B4-BE49-F238E27FC236}">
                <a16:creationId xmlns:a16="http://schemas.microsoft.com/office/drawing/2014/main" id="{863D40AD-2301-3398-8322-61A4691D86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25" name="Grupo 24">
            <a:extLst>
              <a:ext uri="{FF2B5EF4-FFF2-40B4-BE49-F238E27FC236}">
                <a16:creationId xmlns:a16="http://schemas.microsoft.com/office/drawing/2014/main" id="{A97E1B8C-DF79-AF60-DFEF-91D59E66A7AC}"/>
              </a:ext>
            </a:extLst>
          </p:cNvPr>
          <p:cNvGrpSpPr/>
          <p:nvPr/>
        </p:nvGrpSpPr>
        <p:grpSpPr>
          <a:xfrm>
            <a:off x="536104" y="1189049"/>
            <a:ext cx="8072236" cy="2016370"/>
            <a:chOff x="399330" y="1154884"/>
            <a:chExt cx="8345784" cy="2084700"/>
          </a:xfrm>
        </p:grpSpPr>
        <p:sp>
          <p:nvSpPr>
            <p:cNvPr id="26" name="Rectángulo 25">
              <a:extLst>
                <a:ext uri="{FF2B5EF4-FFF2-40B4-BE49-F238E27FC236}">
                  <a16:creationId xmlns:a16="http://schemas.microsoft.com/office/drawing/2014/main" id="{C35D1B3B-6055-1841-3956-AD1D4DFD325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Rectángulo 26">
              <a:extLst>
                <a:ext uri="{FF2B5EF4-FFF2-40B4-BE49-F238E27FC236}">
                  <a16:creationId xmlns:a16="http://schemas.microsoft.com/office/drawing/2014/main" id="{FD40C510-C065-CF96-4A67-FFECB82BB6E7}"/>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84F11DA0-6EFF-4D35-8420-A57B89E15CB8}"/>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9F152C66-17BF-C506-E795-E2C91B01DB5E}"/>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FA8C7D90-D956-45A8-7EF6-4A11A3EA8538}"/>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p:txBody>
          <a:bodyPr/>
          <a:lstStyle/>
          <a:p>
            <a:r>
              <a:rPr lang="en-US" sz="2400" dirty="0"/>
              <a:t>BREAK STATEMENT</a:t>
            </a:r>
          </a:p>
        </p:txBody>
      </p:sp>
      <p:sp>
        <p:nvSpPr>
          <p:cNvPr id="17" name="Elipse 16">
            <a:extLst>
              <a:ext uri="{FF2B5EF4-FFF2-40B4-BE49-F238E27FC236}">
                <a16:creationId xmlns:a16="http://schemas.microsoft.com/office/drawing/2014/main" id="{CC42EACC-AF7A-B273-2A48-9619C06DD05F}"/>
              </a:ext>
            </a:extLst>
          </p:cNvPr>
          <p:cNvSpPr/>
          <p:nvPr/>
        </p:nvSpPr>
        <p:spPr>
          <a:xfrm>
            <a:off x="3222541" y="364602"/>
            <a:ext cx="214242" cy="21424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016389F-D75D-C3F4-9D8C-406F1A816C6A}"/>
              </a:ext>
            </a:extLst>
          </p:cNvPr>
          <p:cNvSpPr/>
          <p:nvPr/>
        </p:nvSpPr>
        <p:spPr>
          <a:xfrm>
            <a:off x="5600098" y="364602"/>
            <a:ext cx="214242" cy="21424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a:extLst>
              <a:ext uri="{FF2B5EF4-FFF2-40B4-BE49-F238E27FC236}">
                <a16:creationId xmlns:a16="http://schemas.microsoft.com/office/drawing/2014/main" id="{01B8F0D0-017F-985A-09CB-BEC06FEF12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330" y="948446"/>
            <a:ext cx="4382749" cy="3358639"/>
          </a:xfrm>
          <a:prstGeom prst="rect">
            <a:avLst/>
          </a:prstGeom>
        </p:spPr>
      </p:pic>
      <p:pic>
        <p:nvPicPr>
          <p:cNvPr id="7" name="Picture 6">
            <a:extLst>
              <a:ext uri="{FF2B5EF4-FFF2-40B4-BE49-F238E27FC236}">
                <a16:creationId xmlns:a16="http://schemas.microsoft.com/office/drawing/2014/main" id="{D5CAC8CE-367C-1E7B-2B3A-E6E6FB4C895E}"/>
              </a:ext>
            </a:extLst>
          </p:cNvPr>
          <p:cNvPicPr>
            <a:picLocks noChangeAspect="1"/>
          </p:cNvPicPr>
          <p:nvPr/>
        </p:nvPicPr>
        <p:blipFill>
          <a:blip r:embed="rId8"/>
          <a:stretch>
            <a:fillRect/>
          </a:stretch>
        </p:blipFill>
        <p:spPr>
          <a:xfrm>
            <a:off x="3665369" y="2860424"/>
            <a:ext cx="4037156" cy="1690869"/>
          </a:xfrm>
          <a:prstGeom prst="rect">
            <a:avLst/>
          </a:prstGeom>
        </p:spPr>
      </p:pic>
    </p:spTree>
    <p:extLst>
      <p:ext uri="{BB962C8B-B14F-4D97-AF65-F5344CB8AC3E}">
        <p14:creationId xmlns:p14="http://schemas.microsoft.com/office/powerpoint/2010/main" val="293707276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5"/>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2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5"/>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2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down)">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descr="Un dibujo de un animal&#10;&#10;Descripción generada automáticamente con confianza baja">
            <a:extLst>
              <a:ext uri="{FF2B5EF4-FFF2-40B4-BE49-F238E27FC236}">
                <a16:creationId xmlns:a16="http://schemas.microsoft.com/office/drawing/2014/main" id="{56C472D1-D7F7-5010-F51F-01F13E7068A8}"/>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22" name="Imagen 21" descr="Icono&#10;&#10;Descripción generada automáticamente">
            <a:extLst>
              <a:ext uri="{FF2B5EF4-FFF2-40B4-BE49-F238E27FC236}">
                <a16:creationId xmlns:a16="http://schemas.microsoft.com/office/drawing/2014/main" id="{C94BCF3D-2AB2-F284-2248-D2AF46E84032}"/>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9" name="Imagen 18" descr="Forma&#10;&#10;Descripción generada automáticamente">
            <a:extLst>
              <a:ext uri="{FF2B5EF4-FFF2-40B4-BE49-F238E27FC236}">
                <a16:creationId xmlns:a16="http://schemas.microsoft.com/office/drawing/2014/main" id="{7C535F28-2F5A-D36A-EAD1-28B3696AF1F2}"/>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20" name="Imagen 19" descr="Patrón de fondo&#10;&#10;Descripción generada automáticamente con confianza baja">
            <a:extLst>
              <a:ext uri="{FF2B5EF4-FFF2-40B4-BE49-F238E27FC236}">
                <a16:creationId xmlns:a16="http://schemas.microsoft.com/office/drawing/2014/main" id="{50CF60E3-78D7-51AC-75FD-E0A2B62088C0}"/>
              </a:ext>
            </a:extLst>
          </p:cNvPr>
          <p:cNvPicPr>
            <a:picLocks noChangeAspect="1"/>
          </p:cNvPicPr>
          <p:nvPr/>
        </p:nvPicPr>
        <p:blipFill rotWithShape="1">
          <a:blip r:embed="rId5">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25" name="Imagen 24" descr="Forma&#10;&#10;Descripción generada automáticamente">
            <a:extLst>
              <a:ext uri="{FF2B5EF4-FFF2-40B4-BE49-F238E27FC236}">
                <a16:creationId xmlns:a16="http://schemas.microsoft.com/office/drawing/2014/main" id="{EF29D5C1-068C-EFFE-DCB3-F2B782DB2459}"/>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26" name="Grupo 25">
            <a:extLst>
              <a:ext uri="{FF2B5EF4-FFF2-40B4-BE49-F238E27FC236}">
                <a16:creationId xmlns:a16="http://schemas.microsoft.com/office/drawing/2014/main" id="{05BB9E87-182A-468B-9602-C5781A81D0E3}"/>
              </a:ext>
            </a:extLst>
          </p:cNvPr>
          <p:cNvGrpSpPr/>
          <p:nvPr/>
        </p:nvGrpSpPr>
        <p:grpSpPr>
          <a:xfrm>
            <a:off x="536104" y="1189049"/>
            <a:ext cx="8072236" cy="2016370"/>
            <a:chOff x="399330" y="1154884"/>
            <a:chExt cx="8345784" cy="2084700"/>
          </a:xfrm>
        </p:grpSpPr>
        <p:sp>
          <p:nvSpPr>
            <p:cNvPr id="27" name="Rectángulo 26">
              <a:extLst>
                <a:ext uri="{FF2B5EF4-FFF2-40B4-BE49-F238E27FC236}">
                  <a16:creationId xmlns:a16="http://schemas.microsoft.com/office/drawing/2014/main" id="{93A9DB9B-8C03-35B4-D1BA-B25EEDD9F97C}"/>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Rectángulo 27">
              <a:extLst>
                <a:ext uri="{FF2B5EF4-FFF2-40B4-BE49-F238E27FC236}">
                  <a16:creationId xmlns:a16="http://schemas.microsoft.com/office/drawing/2014/main" id="{479DF483-5DF6-3D3B-E09B-F4DF371A8EB0}"/>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9" name="Elipse 28">
              <a:extLst>
                <a:ext uri="{FF2B5EF4-FFF2-40B4-BE49-F238E27FC236}">
                  <a16:creationId xmlns:a16="http://schemas.microsoft.com/office/drawing/2014/main" id="{90054D9A-5830-30C2-E771-326ABB2A17C2}"/>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a16="http://schemas.microsoft.com/office/drawing/2014/main" id="{227C22C4-6251-4F2A-F030-5136E7989067}"/>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589094FB-878D-B980-6403-6CBE7C76BABA}"/>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6" name="Elipse 15">
            <a:extLst>
              <a:ext uri="{FF2B5EF4-FFF2-40B4-BE49-F238E27FC236}">
                <a16:creationId xmlns:a16="http://schemas.microsoft.com/office/drawing/2014/main" id="{6B90AB65-9A2F-C54C-60F9-5665E2016760}"/>
              </a:ext>
            </a:extLst>
          </p:cNvPr>
          <p:cNvSpPr/>
          <p:nvPr/>
        </p:nvSpPr>
        <p:spPr>
          <a:xfrm>
            <a:off x="949454" y="848183"/>
            <a:ext cx="663834" cy="677294"/>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Title 3">
            <a:extLst>
              <a:ext uri="{FF2B5EF4-FFF2-40B4-BE49-F238E27FC236}">
                <a16:creationId xmlns:a16="http://schemas.microsoft.com/office/drawing/2014/main" id="{A2875693-0101-47F8-8FF6-40B84B49FDC0}"/>
              </a:ext>
            </a:extLst>
          </p:cNvPr>
          <p:cNvSpPr>
            <a:spLocks noGrp="1"/>
          </p:cNvSpPr>
          <p:nvPr>
            <p:ph type="title"/>
          </p:nvPr>
        </p:nvSpPr>
        <p:spPr>
          <a:xfrm>
            <a:off x="2631744" y="214556"/>
            <a:ext cx="3700630" cy="1158014"/>
          </a:xfrm>
        </p:spPr>
        <p:txBody>
          <a:bodyPr/>
          <a:lstStyle/>
          <a:p>
            <a:r>
              <a:rPr lang="en-US" sz="4000" dirty="0"/>
              <a:t>JUMP STATEMENTS</a:t>
            </a:r>
          </a:p>
        </p:txBody>
      </p:sp>
      <p:sp>
        <p:nvSpPr>
          <p:cNvPr id="253" name="Marcador de texto 39">
            <a:extLst>
              <a:ext uri="{FF2B5EF4-FFF2-40B4-BE49-F238E27FC236}">
                <a16:creationId xmlns:a16="http://schemas.microsoft.com/office/drawing/2014/main" id="{3F405836-65D4-7BA6-9BB4-4A6C281A5A21}"/>
              </a:ext>
            </a:extLst>
          </p:cNvPr>
          <p:cNvSpPr txBox="1">
            <a:spLocks/>
          </p:cNvSpPr>
          <p:nvPr/>
        </p:nvSpPr>
        <p:spPr>
          <a:xfrm>
            <a:off x="1657673" y="1006272"/>
            <a:ext cx="2864784" cy="39248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latin typeface="Staatliches" pitchFamily="2" charset="0"/>
              </a:rPr>
              <a:t>Continue Statement</a:t>
            </a:r>
          </a:p>
        </p:txBody>
      </p:sp>
      <p:sp>
        <p:nvSpPr>
          <p:cNvPr id="254" name="Marcador de texto 37">
            <a:extLst>
              <a:ext uri="{FF2B5EF4-FFF2-40B4-BE49-F238E27FC236}">
                <a16:creationId xmlns:a16="http://schemas.microsoft.com/office/drawing/2014/main" id="{94A9D87C-3B36-892C-A434-007A6A7C0FAB}"/>
              </a:ext>
            </a:extLst>
          </p:cNvPr>
          <p:cNvSpPr txBox="1">
            <a:spLocks/>
          </p:cNvSpPr>
          <p:nvPr/>
        </p:nvSpPr>
        <p:spPr>
          <a:xfrm>
            <a:off x="1613829" y="1579966"/>
            <a:ext cx="3000822" cy="51332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anrope Medium" pitchFamily="2"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anrope Medium" pitchFamily="2"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anrope Medium" pitchFamily="2"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anrope Medium" pitchFamily="2"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0" i="0" dirty="0">
                <a:effectLst/>
                <a:latin typeface="Manrope Medium"/>
              </a:rPr>
              <a:t>The continue statement is useful for early iteration of a particular loop. Sometimes rather than breaking out of a loop and halting it for good we want to skip some iterations based on our requirements of a program. This results in the usage of continue statements.</a:t>
            </a:r>
            <a:endParaRPr lang="en-US" sz="1400" dirty="0">
              <a:latin typeface="Manrope Medium"/>
            </a:endParaRPr>
          </a:p>
        </p:txBody>
      </p:sp>
      <p:sp>
        <p:nvSpPr>
          <p:cNvPr id="274" name="Google Shape;9149;p18">
            <a:extLst>
              <a:ext uri="{FF2B5EF4-FFF2-40B4-BE49-F238E27FC236}">
                <a16:creationId xmlns:a16="http://schemas.microsoft.com/office/drawing/2014/main" id="{0039A9A7-7580-EA1C-AFB0-D941ABE566A7}"/>
              </a:ext>
            </a:extLst>
          </p:cNvPr>
          <p:cNvSpPr/>
          <p:nvPr/>
        </p:nvSpPr>
        <p:spPr>
          <a:xfrm>
            <a:off x="1059336" y="1006272"/>
            <a:ext cx="444070" cy="442888"/>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098" name="Picture 2" descr="continue statement in Java">
            <a:extLst>
              <a:ext uri="{FF2B5EF4-FFF2-40B4-BE49-F238E27FC236}">
                <a16:creationId xmlns:a16="http://schemas.microsoft.com/office/drawing/2014/main" id="{6129350D-6EE3-324A-374F-7279379B1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476" y="1512645"/>
            <a:ext cx="3411070" cy="31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82131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20"/>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17"/>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200"/>
                                            <p:tgtEl>
                                              <p:spTgt spid="16"/>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74"/>
                                            </p:tgtEl>
                                            <p:attrNameLst>
                                              <p:attrName>style.visibility</p:attrName>
                                            </p:attrNameLst>
                                          </p:cBhvr>
                                          <p:to>
                                            <p:strVal val="visible"/>
                                          </p:to>
                                        </p:set>
                                        <p:animEffect transition="in" filter="fade">
                                          <p:cBhvr>
                                            <p:cTn id="31" dur="1200"/>
                                            <p:tgtEl>
                                              <p:spTgt spid="27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1000"/>
                                            <p:tgtEl>
                                              <p:spTgt spid="4098"/>
                                            </p:tgtEl>
                                          </p:cBhvr>
                                        </p:animEffect>
                                        <p:anim calcmode="lin" valueType="num">
                                          <p:cBhvr>
                                            <p:cTn id="37" dur="1000" fill="hold"/>
                                            <p:tgtEl>
                                              <p:spTgt spid="4098"/>
                                            </p:tgtEl>
                                            <p:attrNameLst>
                                              <p:attrName>ppt_x</p:attrName>
                                            </p:attrNameLst>
                                          </p:cBhvr>
                                          <p:tavLst>
                                            <p:tav tm="0">
                                              <p:val>
                                                <p:strVal val="#ppt_x"/>
                                              </p:val>
                                            </p:tav>
                                            <p:tav tm="100000">
                                              <p:val>
                                                <p:strVal val="#ppt_x"/>
                                              </p:val>
                                            </p:tav>
                                          </p:tavLst>
                                        </p:anim>
                                        <p:anim calcmode="lin" valueType="num">
                                          <p:cBhvr>
                                            <p:cTn id="38"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27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20"/>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20"/>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17"/>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17"/>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2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2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25"/>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9"/>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2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600"/>
                                            <p:tgtEl>
                                              <p:spTgt spid="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200"/>
                                            <p:tgtEl>
                                              <p:spTgt spid="16"/>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274"/>
                                            </p:tgtEl>
                                            <p:attrNameLst>
                                              <p:attrName>style.visibility</p:attrName>
                                            </p:attrNameLst>
                                          </p:cBhvr>
                                          <p:to>
                                            <p:strVal val="visible"/>
                                          </p:to>
                                        </p:set>
                                        <p:animEffect transition="in" filter="fade">
                                          <p:cBhvr>
                                            <p:cTn id="31" dur="1200"/>
                                            <p:tgtEl>
                                              <p:spTgt spid="27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098"/>
                                            </p:tgtEl>
                                            <p:attrNameLst>
                                              <p:attrName>style.visibility</p:attrName>
                                            </p:attrNameLst>
                                          </p:cBhvr>
                                          <p:to>
                                            <p:strVal val="visible"/>
                                          </p:to>
                                        </p:set>
                                        <p:animEffect transition="in" filter="fade">
                                          <p:cBhvr>
                                            <p:cTn id="36" dur="1000"/>
                                            <p:tgtEl>
                                              <p:spTgt spid="4098"/>
                                            </p:tgtEl>
                                          </p:cBhvr>
                                        </p:animEffect>
                                        <p:anim calcmode="lin" valueType="num">
                                          <p:cBhvr>
                                            <p:cTn id="37" dur="1000" fill="hold"/>
                                            <p:tgtEl>
                                              <p:spTgt spid="4098"/>
                                            </p:tgtEl>
                                            <p:attrNameLst>
                                              <p:attrName>ppt_x</p:attrName>
                                            </p:attrNameLst>
                                          </p:cBhvr>
                                          <p:tavLst>
                                            <p:tav tm="0">
                                              <p:val>
                                                <p:strVal val="#ppt_x"/>
                                              </p:val>
                                            </p:tav>
                                            <p:tav tm="100000">
                                              <p:val>
                                                <p:strVal val="#ppt_x"/>
                                              </p:val>
                                            </p:tav>
                                          </p:tavLst>
                                        </p:anim>
                                        <p:anim calcmode="lin" valueType="num">
                                          <p:cBhvr>
                                            <p:cTn id="38"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274" grpId="0"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descr="Un dibujo de un animal&#10;&#10;Descripción generada automáticamente con confianza baja">
            <a:extLst>
              <a:ext uri="{FF2B5EF4-FFF2-40B4-BE49-F238E27FC236}">
                <a16:creationId xmlns:a16="http://schemas.microsoft.com/office/drawing/2014/main" id="{27EB9CEA-0F4D-9A93-06E1-083361132B6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3618" b="23902"/>
          <a:stretch/>
        </p:blipFill>
        <p:spPr>
          <a:xfrm>
            <a:off x="6060294" y="3462474"/>
            <a:ext cx="3090067" cy="1710466"/>
          </a:xfrm>
          <a:prstGeom prst="rect">
            <a:avLst/>
          </a:prstGeom>
        </p:spPr>
      </p:pic>
      <p:pic>
        <p:nvPicPr>
          <p:cNvPr id="16" name="Imagen 15" descr="Icono&#10;&#10;Descripción generada automáticamente">
            <a:extLst>
              <a:ext uri="{FF2B5EF4-FFF2-40B4-BE49-F238E27FC236}">
                <a16:creationId xmlns:a16="http://schemas.microsoft.com/office/drawing/2014/main" id="{B3544408-FF6D-565A-EAC9-9AD33465CF67}"/>
              </a:ext>
            </a:extLst>
          </p:cNvPr>
          <p:cNvPicPr>
            <a:picLocks noChangeAspect="1"/>
          </p:cNvPicPr>
          <p:nvPr/>
        </p:nvPicPr>
        <p:blipFill rotWithShape="1">
          <a:blip r:embed="rId3">
            <a:extLst>
              <a:ext uri="{28A0092B-C50C-407E-A947-70E740481C1C}">
                <a14:useLocalDpi xmlns:a14="http://schemas.microsoft.com/office/drawing/2010/main" val="0"/>
              </a:ext>
            </a:extLst>
          </a:blip>
          <a:srcRect l="1741" t="25327" r="79214" b="24553"/>
          <a:stretch/>
        </p:blipFill>
        <p:spPr>
          <a:xfrm>
            <a:off x="8173817" y="3587567"/>
            <a:ext cx="1097627" cy="1624738"/>
          </a:xfrm>
          <a:prstGeom prst="rect">
            <a:avLst/>
          </a:prstGeom>
        </p:spPr>
      </p:pic>
      <p:pic>
        <p:nvPicPr>
          <p:cNvPr id="21" name="Imagen 20" descr="Forma&#10;&#10;Descripción generada automáticamente">
            <a:extLst>
              <a:ext uri="{FF2B5EF4-FFF2-40B4-BE49-F238E27FC236}">
                <a16:creationId xmlns:a16="http://schemas.microsoft.com/office/drawing/2014/main" id="{4B02D922-0C4D-409B-4571-5AD15C07E366}"/>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6996" b="12346"/>
          <a:stretch/>
        </p:blipFill>
        <p:spPr>
          <a:xfrm flipH="1">
            <a:off x="8525567" y="471723"/>
            <a:ext cx="1097627" cy="544726"/>
          </a:xfrm>
          <a:prstGeom prst="rect">
            <a:avLst/>
          </a:prstGeom>
        </p:spPr>
      </p:pic>
      <p:pic>
        <p:nvPicPr>
          <p:cNvPr id="22" name="Imagen 21" descr="Forma&#10;&#10;Descripción generada automáticamente">
            <a:extLst>
              <a:ext uri="{FF2B5EF4-FFF2-40B4-BE49-F238E27FC236}">
                <a16:creationId xmlns:a16="http://schemas.microsoft.com/office/drawing/2014/main" id="{EB6643B8-F3C0-3C86-EA48-942101A1EA05}"/>
              </a:ext>
            </a:extLst>
          </p:cNvPr>
          <p:cNvPicPr>
            <a:picLocks noChangeAspect="1"/>
          </p:cNvPicPr>
          <p:nvPr/>
        </p:nvPicPr>
        <p:blipFill rotWithShape="1">
          <a:blip r:embed="rId4">
            <a:extLst>
              <a:ext uri="{28A0092B-C50C-407E-A947-70E740481C1C}">
                <a14:useLocalDpi xmlns:a14="http://schemas.microsoft.com/office/drawing/2010/main" val="0"/>
              </a:ext>
            </a:extLst>
          </a:blip>
          <a:srcRect l="6337" t="11190" r="-155" b="12346"/>
          <a:stretch/>
        </p:blipFill>
        <p:spPr>
          <a:xfrm flipH="1">
            <a:off x="-1725930" y="3705859"/>
            <a:ext cx="2475708" cy="1134961"/>
          </a:xfrm>
          <a:prstGeom prst="rect">
            <a:avLst/>
          </a:prstGeom>
        </p:spPr>
      </p:pic>
      <p:pic>
        <p:nvPicPr>
          <p:cNvPr id="23" name="Imagen 22" descr="Patrón de fondo&#10;&#10;Descripción generada automáticamente con confianza baja">
            <a:extLst>
              <a:ext uri="{FF2B5EF4-FFF2-40B4-BE49-F238E27FC236}">
                <a16:creationId xmlns:a16="http://schemas.microsoft.com/office/drawing/2014/main" id="{60F01830-4687-0605-6A7C-0C3D55739F34}"/>
              </a:ext>
            </a:extLst>
          </p:cNvPr>
          <p:cNvPicPr>
            <a:picLocks noChangeAspect="1"/>
          </p:cNvPicPr>
          <p:nvPr/>
        </p:nvPicPr>
        <p:blipFill rotWithShape="1">
          <a:blip r:embed="rId5">
            <a:extLst>
              <a:ext uri="{28A0092B-C50C-407E-A947-70E740481C1C}">
                <a14:useLocalDpi xmlns:a14="http://schemas.microsoft.com/office/drawing/2010/main" val="0"/>
              </a:ext>
            </a:extLst>
          </a:blip>
          <a:srcRect l="68420" t="16723" r="2755" b="30026"/>
          <a:stretch/>
        </p:blipFill>
        <p:spPr>
          <a:xfrm flipV="1">
            <a:off x="-148590" y="-112015"/>
            <a:ext cx="2041046" cy="2120923"/>
          </a:xfrm>
          <a:prstGeom prst="rect">
            <a:avLst/>
          </a:prstGeom>
        </p:spPr>
      </p:pic>
      <p:pic>
        <p:nvPicPr>
          <p:cNvPr id="24" name="Imagen 23" descr="Icono&#10;&#10;Descripción generada automáticamente">
            <a:extLst>
              <a:ext uri="{FF2B5EF4-FFF2-40B4-BE49-F238E27FC236}">
                <a16:creationId xmlns:a16="http://schemas.microsoft.com/office/drawing/2014/main" id="{863D40AD-2301-3398-8322-61A4691D8647}"/>
              </a:ext>
            </a:extLst>
          </p:cNvPr>
          <p:cNvPicPr>
            <a:picLocks noChangeAspect="1"/>
          </p:cNvPicPr>
          <p:nvPr/>
        </p:nvPicPr>
        <p:blipFill rotWithShape="1">
          <a:blip r:embed="rId6">
            <a:extLst>
              <a:ext uri="{28A0092B-C50C-407E-A947-70E740481C1C}">
                <a14:useLocalDpi xmlns:a14="http://schemas.microsoft.com/office/drawing/2010/main" val="0"/>
              </a:ext>
            </a:extLst>
          </a:blip>
          <a:srcRect l="66879" t="24065" r="2121" b="32423"/>
          <a:stretch/>
        </p:blipFill>
        <p:spPr>
          <a:xfrm flipV="1">
            <a:off x="-148590" y="-112015"/>
            <a:ext cx="1157797" cy="914117"/>
          </a:xfrm>
          <a:prstGeom prst="rect">
            <a:avLst/>
          </a:prstGeom>
        </p:spPr>
      </p:pic>
      <p:grpSp>
        <p:nvGrpSpPr>
          <p:cNvPr id="25" name="Grupo 24">
            <a:extLst>
              <a:ext uri="{FF2B5EF4-FFF2-40B4-BE49-F238E27FC236}">
                <a16:creationId xmlns:a16="http://schemas.microsoft.com/office/drawing/2014/main" id="{A97E1B8C-DF79-AF60-DFEF-91D59E66A7AC}"/>
              </a:ext>
            </a:extLst>
          </p:cNvPr>
          <p:cNvGrpSpPr/>
          <p:nvPr/>
        </p:nvGrpSpPr>
        <p:grpSpPr>
          <a:xfrm>
            <a:off x="536104" y="1189049"/>
            <a:ext cx="8072236" cy="2016370"/>
            <a:chOff x="399330" y="1154884"/>
            <a:chExt cx="8345784" cy="2084700"/>
          </a:xfrm>
        </p:grpSpPr>
        <p:sp>
          <p:nvSpPr>
            <p:cNvPr id="26" name="Rectángulo 25">
              <a:extLst>
                <a:ext uri="{FF2B5EF4-FFF2-40B4-BE49-F238E27FC236}">
                  <a16:creationId xmlns:a16="http://schemas.microsoft.com/office/drawing/2014/main" id="{C35D1B3B-6055-1841-3956-AD1D4DFD325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Rectángulo 26">
              <a:extLst>
                <a:ext uri="{FF2B5EF4-FFF2-40B4-BE49-F238E27FC236}">
                  <a16:creationId xmlns:a16="http://schemas.microsoft.com/office/drawing/2014/main" id="{FD40C510-C065-CF96-4A67-FFECB82BB6E7}"/>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Elipse 27">
              <a:extLst>
                <a:ext uri="{FF2B5EF4-FFF2-40B4-BE49-F238E27FC236}">
                  <a16:creationId xmlns:a16="http://schemas.microsoft.com/office/drawing/2014/main" id="{84F11DA0-6EFF-4D35-8420-A57B89E15CB8}"/>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a16="http://schemas.microsoft.com/office/drawing/2014/main" id="{9F152C66-17BF-C506-E795-E2C91B01DB5E}"/>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FA8C7D90-D956-45A8-7EF6-4A11A3EA8538}"/>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4" name="Title 3">
            <a:extLst>
              <a:ext uri="{FF2B5EF4-FFF2-40B4-BE49-F238E27FC236}">
                <a16:creationId xmlns:a16="http://schemas.microsoft.com/office/drawing/2014/main" id="{C7349EFE-DBBB-43B0-B9F3-64C1612D232A}"/>
              </a:ext>
            </a:extLst>
          </p:cNvPr>
          <p:cNvSpPr>
            <a:spLocks noGrp="1"/>
          </p:cNvSpPr>
          <p:nvPr>
            <p:ph type="title"/>
          </p:nvPr>
        </p:nvSpPr>
        <p:spPr/>
        <p:txBody>
          <a:bodyPr/>
          <a:lstStyle/>
          <a:p>
            <a:r>
              <a:rPr lang="en-US" sz="2400" dirty="0"/>
              <a:t>CONTINUE STATEMENT</a:t>
            </a:r>
          </a:p>
        </p:txBody>
      </p:sp>
      <p:sp>
        <p:nvSpPr>
          <p:cNvPr id="17" name="Elipse 16">
            <a:extLst>
              <a:ext uri="{FF2B5EF4-FFF2-40B4-BE49-F238E27FC236}">
                <a16:creationId xmlns:a16="http://schemas.microsoft.com/office/drawing/2014/main" id="{CC42EACC-AF7A-B273-2A48-9619C06DD05F}"/>
              </a:ext>
            </a:extLst>
          </p:cNvPr>
          <p:cNvSpPr/>
          <p:nvPr/>
        </p:nvSpPr>
        <p:spPr>
          <a:xfrm>
            <a:off x="3222541" y="364602"/>
            <a:ext cx="214242" cy="214242"/>
          </a:xfrm>
          <a:prstGeom prst="ellipse">
            <a:avLst/>
          </a:prstGeom>
          <a:gradFill flip="none" rotWithShape="1">
            <a:gsLst>
              <a:gs pos="0">
                <a:schemeClr val="tx1"/>
              </a:gs>
              <a:gs pos="100000">
                <a:schemeClr val="tx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C016389F-D75D-C3F4-9D8C-406F1A816C6A}"/>
              </a:ext>
            </a:extLst>
          </p:cNvPr>
          <p:cNvSpPr/>
          <p:nvPr/>
        </p:nvSpPr>
        <p:spPr>
          <a:xfrm>
            <a:off x="5600098" y="364602"/>
            <a:ext cx="214242" cy="214242"/>
          </a:xfrm>
          <a:prstGeom prst="ellipse">
            <a:avLst/>
          </a:prstGeom>
          <a:gradFill>
            <a:gsLst>
              <a:gs pos="0">
                <a:schemeClr val="bg1"/>
              </a:gs>
              <a:gs pos="100000">
                <a:schemeClr val="accent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Picture 2">
            <a:extLst>
              <a:ext uri="{FF2B5EF4-FFF2-40B4-BE49-F238E27FC236}">
                <a16:creationId xmlns:a16="http://schemas.microsoft.com/office/drawing/2014/main" id="{9A58CB73-1F24-72A4-71C6-66D7716DDC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4761" y="998846"/>
            <a:ext cx="3239823" cy="3394488"/>
          </a:xfrm>
          <a:prstGeom prst="rect">
            <a:avLst/>
          </a:prstGeom>
        </p:spPr>
      </p:pic>
      <p:pic>
        <p:nvPicPr>
          <p:cNvPr id="8" name="Picture 7">
            <a:extLst>
              <a:ext uri="{FF2B5EF4-FFF2-40B4-BE49-F238E27FC236}">
                <a16:creationId xmlns:a16="http://schemas.microsoft.com/office/drawing/2014/main" id="{9F71F954-6EEA-05BF-E9A5-54D5F798C452}"/>
              </a:ext>
            </a:extLst>
          </p:cNvPr>
          <p:cNvPicPr>
            <a:picLocks noChangeAspect="1"/>
          </p:cNvPicPr>
          <p:nvPr/>
        </p:nvPicPr>
        <p:blipFill>
          <a:blip r:embed="rId8"/>
          <a:stretch>
            <a:fillRect/>
          </a:stretch>
        </p:blipFill>
        <p:spPr>
          <a:xfrm>
            <a:off x="3112301" y="3800750"/>
            <a:ext cx="4642298" cy="945177"/>
          </a:xfrm>
          <a:prstGeom prst="rect">
            <a:avLst/>
          </a:prstGeom>
        </p:spPr>
      </p:pic>
    </p:spTree>
    <p:extLst>
      <p:ext uri="{BB962C8B-B14F-4D97-AF65-F5344CB8AC3E}">
        <p14:creationId xmlns:p14="http://schemas.microsoft.com/office/powerpoint/2010/main" val="368485241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14:presetBounceEnd="5091">
                                      <p:stCondLst>
                                        <p:cond delay="100"/>
                                      </p:stCondLst>
                                      <p:childTnLst>
                                        <p:animMotion origin="layout" path="M -8.33333E-7 0.00123 L 0.01337 0.03055 " pathEditMode="relative" rAng="0" ptsTypes="AA" p14:bounceEnd="5091">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5"/>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5.55556E-7 0.00123 L 0.01337 0.03055 " pathEditMode="relative" rAng="0" ptsTypes="AA" p14:bounceEnd="5091">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14:presetBounceEnd="3500">
                                      <p:stCondLst>
                                        <p:cond delay="0"/>
                                      </p:stCondLst>
                                      <p:childTnLst>
                                        <p:animRot by="300000" p14:bounceEnd="3500">
                                          <p:cBhvr>
                                            <p:cTn id="20" dur="3500" fill="hold"/>
                                            <p:tgtEl>
                                              <p:spTgt spid="23"/>
                                            </p:tgtEl>
                                            <p:attrNameLst>
                                              <p:attrName>r</p:attrName>
                                            </p:attrNameLst>
                                          </p:cBhvr>
                                        </p:animRot>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autoRev="1" fill="hold" nodeType="withEffect">
                                      <p:stCondLst>
                                        <p:cond delay="100"/>
                                      </p:stCondLst>
                                      <p:childTnLst>
                                        <p:animMotion origin="layout" path="M -8.33333E-7 0.00123 L 0.01337 0.03055 " pathEditMode="relative" rAng="0" ptsTypes="AA">
                                          <p:cBhvr>
                                            <p:cTn id="6" dur="6750" fill="hold"/>
                                            <p:tgtEl>
                                              <p:spTgt spid="15"/>
                                            </p:tgtEl>
                                            <p:attrNameLst>
                                              <p:attrName>ppt_x</p:attrName>
                                              <p:attrName>ppt_y</p:attrName>
                                            </p:attrNameLst>
                                          </p:cBhvr>
                                          <p:rCtr x="660" y="1451"/>
                                        </p:animMotion>
                                      </p:childTnLst>
                                    </p:cTn>
                                  </p:par>
                                  <p:par>
                                    <p:cTn id="7" presetID="8" presetClass="emph" presetSubtype="0" repeatCount="indefinite" accel="2500" autoRev="1" fill="hold" nodeType="withEffect">
                                      <p:stCondLst>
                                        <p:cond delay="0"/>
                                      </p:stCondLst>
                                      <p:childTnLst>
                                        <p:animRot by="300000">
                                          <p:cBhvr>
                                            <p:cTn id="8" dur="3500" fill="hold"/>
                                            <p:tgtEl>
                                              <p:spTgt spid="15"/>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5.55556E-7 0.00123 L 0.01337 0.03055 " pathEditMode="relative" rAng="0" ptsTypes="AA">
                                          <p:cBhvr>
                                            <p:cTn id="10" dur="3250" fill="hold"/>
                                            <p:tgtEl>
                                              <p:spTgt spid="16"/>
                                            </p:tgtEl>
                                            <p:attrNameLst>
                                              <p:attrName>ppt_x</p:attrName>
                                              <p:attrName>ppt_y</p:attrName>
                                            </p:attrNameLst>
                                          </p:cBhvr>
                                          <p:rCtr x="660" y="1451"/>
                                        </p:animMotion>
                                      </p:childTnLst>
                                    </p:cTn>
                                  </p:par>
                                  <p:par>
                                    <p:cTn id="11" presetID="8" presetClass="emph" presetSubtype="0" repeatCount="indefinite" accel="2500" autoRev="1" fill="hold" nodeType="withEffect">
                                      <p:stCondLst>
                                        <p:cond delay="0"/>
                                      </p:stCondLst>
                                      <p:childTnLst>
                                        <p:animRot by="300000">
                                          <p:cBhvr>
                                            <p:cTn id="12" dur="8250" fill="hold"/>
                                            <p:tgtEl>
                                              <p:spTgt spid="16"/>
                                            </p:tgtEl>
                                            <p:attrNameLst>
                                              <p:attrName>r</p:attrName>
                                            </p:attrNameLst>
                                          </p:cBhvr>
                                        </p:animRot>
                                      </p:childTnLst>
                                    </p:cTn>
                                  </p:par>
                                  <p:par>
                                    <p:cTn id="13" presetID="42" presetClass="path" presetSubtype="0" repeatCount="indefinite" accel="9000" decel="8000" autoRev="1" fill="hold" nodeType="withEffect">
                                      <p:stCondLst>
                                        <p:cond delay="100"/>
                                      </p:stCondLst>
                                      <p:childTnLst>
                                        <p:animMotion origin="layout" path="M 1.38889E-6 4.69136E-6 L 0.00677 -0.01791 " pathEditMode="relative" rAng="0" ptsTypes="AA">
                                          <p:cBhvr>
                                            <p:cTn id="14" dur="2750" fill="hold"/>
                                            <p:tgtEl>
                                              <p:spTgt spid="24"/>
                                            </p:tgtEl>
                                            <p:attrNameLst>
                                              <p:attrName>ppt_x</p:attrName>
                                              <p:attrName>ppt_y</p:attrName>
                                            </p:attrNameLst>
                                          </p:cBhvr>
                                          <p:rCtr x="330" y="-895"/>
                                        </p:animMotion>
                                      </p:childTnLst>
                                    </p:cTn>
                                  </p:par>
                                  <p:par>
                                    <p:cTn id="15" presetID="8" presetClass="emph" presetSubtype="0" repeatCount="indefinite" accel="2500" autoRev="1" fill="hold" nodeType="withEffect">
                                      <p:stCondLst>
                                        <p:cond delay="0"/>
                                      </p:stCondLst>
                                      <p:childTnLst>
                                        <p:animRot by="300000">
                                          <p:cBhvr>
                                            <p:cTn id="16" dur="6750" fill="hold"/>
                                            <p:tgtEl>
                                              <p:spTgt spid="24"/>
                                            </p:tgtEl>
                                            <p:attrNameLst>
                                              <p:attrName>r</p:attrName>
                                            </p:attrNameLst>
                                          </p:cBhvr>
                                        </p:animRot>
                                      </p:childTnLst>
                                    </p:cTn>
                                  </p:par>
                                  <p:par>
                                    <p:cTn id="17" presetID="42" presetClass="path" presetSubtype="0" repeatCount="indefinite" accel="3636" decel="4000" autoRev="1" fill="hold" nodeType="withEffect">
                                      <p:stCondLst>
                                        <p:cond delay="100"/>
                                      </p:stCondLst>
                                      <p:childTnLst>
                                        <p:animMotion origin="layout" path="M -2.5E-6 7.40741E-7 L 0.00538 -0.01049 " pathEditMode="relative" rAng="0" ptsTypes="AA">
                                          <p:cBhvr>
                                            <p:cTn id="18" dur="4500" fill="hold"/>
                                            <p:tgtEl>
                                              <p:spTgt spid="23"/>
                                            </p:tgtEl>
                                            <p:attrNameLst>
                                              <p:attrName>ppt_x</p:attrName>
                                              <p:attrName>ppt_y</p:attrName>
                                            </p:attrNameLst>
                                          </p:cBhvr>
                                          <p:rCtr x="260" y="-525"/>
                                        </p:animMotion>
                                      </p:childTnLst>
                                    </p:cTn>
                                  </p:par>
                                  <p:par>
                                    <p:cTn id="19" presetID="8" presetClass="emph" presetSubtype="0" repeatCount="indefinite" accel="2500" autoRev="1" fill="hold" nodeType="withEffect">
                                      <p:stCondLst>
                                        <p:cond delay="0"/>
                                      </p:stCondLst>
                                      <p:childTnLst>
                                        <p:animRot by="300000">
                                          <p:cBhvr>
                                            <p:cTn id="20" dur="3500" fill="hold"/>
                                            <p:tgtEl>
                                              <p:spTgt spid="23"/>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6000" fill="hold"/>
                                            <p:tgtEl>
                                              <p:spTgt spid="25"/>
                                            </p:tgtEl>
                                          </p:cBhvr>
                                          <p:by x="105000" y="105000"/>
                                        </p:animScale>
                                      </p:childTnLst>
                                    </p:cTn>
                                  </p:par>
                                  <p:par>
                                    <p:cTn id="23" presetID="35" presetClass="path" presetSubtype="0" repeatCount="indefinite" accel="29000" decel="26000" autoRev="1" fill="hold" nodeType="withEffect">
                                      <p:stCondLst>
                                        <p:cond delay="0"/>
                                      </p:stCondLst>
                                      <p:childTnLst>
                                        <p:animMotion origin="layout" path="M 0.0349 -4.44444E-6 L -0.03489 -4.44444E-6 " pathEditMode="relative" rAng="0" ptsTypes="AA">
                                          <p:cBhvr>
                                            <p:cTn id="24" dur="4750" fill="hold"/>
                                            <p:tgtEl>
                                              <p:spTgt spid="21"/>
                                            </p:tgtEl>
                                            <p:attrNameLst>
                                              <p:attrName>ppt_x</p:attrName>
                                              <p:attrName>ppt_y</p:attrName>
                                            </p:attrNameLst>
                                          </p:cBhvr>
                                          <p:rCtr x="-3490" y="0"/>
                                        </p:animMotion>
                                      </p:childTnLst>
                                    </p:cTn>
                                  </p:par>
                                  <p:par>
                                    <p:cTn id="25" presetID="35" presetClass="path" presetSubtype="0" repeatCount="indefinite" accel="29000" decel="26000" autoRev="1" fill="hold" nodeType="withEffect">
                                      <p:stCondLst>
                                        <p:cond delay="0"/>
                                      </p:stCondLst>
                                      <p:childTnLst>
                                        <p:animMotion origin="layout" path="M -1.38889E-6 4.44444E-6 L 0.07136 0.00061 " pathEditMode="relative" rAng="0" ptsTypes="AA">
                                          <p:cBhvr>
                                            <p:cTn id="26" dur="7250" fill="hold"/>
                                            <p:tgtEl>
                                              <p:spTgt spid="22"/>
                                            </p:tgtEl>
                                            <p:attrNameLst>
                                              <p:attrName>ppt_x</p:attrName>
                                              <p:attrName>ppt_y</p:attrName>
                                            </p:attrNameLst>
                                          </p:cBhvr>
                                          <p:rCtr x="3576" y="31"/>
                                        </p:animMotion>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dibujo de un animal&#10;&#10;Descripción generada automáticamente con confianza baja">
            <a:extLst>
              <a:ext uri="{FF2B5EF4-FFF2-40B4-BE49-F238E27FC236}">
                <a16:creationId xmlns:a16="http://schemas.microsoft.com/office/drawing/2014/main" id="{D9898B80-D28A-518B-4326-E5E6AE12F946}"/>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10" name="Imagen 9" descr="Forma&#10;&#10;Descripción generada automáticamente">
            <a:extLst>
              <a:ext uri="{FF2B5EF4-FFF2-40B4-BE49-F238E27FC236}">
                <a16:creationId xmlns:a16="http://schemas.microsoft.com/office/drawing/2014/main" id="{A78C64E0-B486-1BFA-7880-4BCEB1DB1FB4}"/>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11" name="Imagen 10" descr="Patrón de fondo&#10;&#10;Descripción generada automáticamente con confianza baja">
            <a:extLst>
              <a:ext uri="{FF2B5EF4-FFF2-40B4-BE49-F238E27FC236}">
                <a16:creationId xmlns:a16="http://schemas.microsoft.com/office/drawing/2014/main" id="{B263E769-E8D7-3A0F-D850-03247D28AA6B}"/>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12" name="Imagen 11" descr="Icono&#10;&#10;Descripción generada automáticamente">
            <a:extLst>
              <a:ext uri="{FF2B5EF4-FFF2-40B4-BE49-F238E27FC236}">
                <a16:creationId xmlns:a16="http://schemas.microsoft.com/office/drawing/2014/main" id="{DC6BEAC3-A95B-3103-DF89-1C7E807CAADE}"/>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14" name="Imagen 13" descr="Forma&#10;&#10;Descripción generada automáticamente">
            <a:extLst>
              <a:ext uri="{FF2B5EF4-FFF2-40B4-BE49-F238E27FC236}">
                <a16:creationId xmlns:a16="http://schemas.microsoft.com/office/drawing/2014/main" id="{5D6583CD-E550-B27E-3CFA-156D0770F0B5}"/>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grpSp>
        <p:nvGrpSpPr>
          <p:cNvPr id="16" name="Grupo 15">
            <a:extLst>
              <a:ext uri="{FF2B5EF4-FFF2-40B4-BE49-F238E27FC236}">
                <a16:creationId xmlns:a16="http://schemas.microsoft.com/office/drawing/2014/main" id="{748D8389-33A3-9636-E4A2-7CCF492774E0}"/>
              </a:ext>
            </a:extLst>
          </p:cNvPr>
          <p:cNvGrpSpPr/>
          <p:nvPr/>
        </p:nvGrpSpPr>
        <p:grpSpPr>
          <a:xfrm>
            <a:off x="536104" y="1189049"/>
            <a:ext cx="8072236" cy="2016370"/>
            <a:chOff x="399330" y="1154884"/>
            <a:chExt cx="8345784" cy="2084700"/>
          </a:xfrm>
        </p:grpSpPr>
        <p:sp>
          <p:nvSpPr>
            <p:cNvPr id="18" name="Rectángulo 17">
              <a:extLst>
                <a:ext uri="{FF2B5EF4-FFF2-40B4-BE49-F238E27FC236}">
                  <a16:creationId xmlns:a16="http://schemas.microsoft.com/office/drawing/2014/main" id="{5BF8EA02-08CA-733B-E1D9-4473CAD4B163}"/>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Rectángulo 25">
              <a:extLst>
                <a:ext uri="{FF2B5EF4-FFF2-40B4-BE49-F238E27FC236}">
                  <a16:creationId xmlns:a16="http://schemas.microsoft.com/office/drawing/2014/main" id="{9DCF83E0-D70D-D7B2-9E72-4B9C81B79D1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Elipse 26">
              <a:extLst>
                <a:ext uri="{FF2B5EF4-FFF2-40B4-BE49-F238E27FC236}">
                  <a16:creationId xmlns:a16="http://schemas.microsoft.com/office/drawing/2014/main" id="{9A290FED-362F-79C0-5F4B-E09B495E523D}"/>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Elipse 27">
              <a:extLst>
                <a:ext uri="{FF2B5EF4-FFF2-40B4-BE49-F238E27FC236}">
                  <a16:creationId xmlns:a16="http://schemas.microsoft.com/office/drawing/2014/main" id="{5AB66214-2ACC-AA11-A287-1BEE2F2C5CE3}"/>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Elipse 28">
              <a:extLst>
                <a:ext uri="{FF2B5EF4-FFF2-40B4-BE49-F238E27FC236}">
                  <a16:creationId xmlns:a16="http://schemas.microsoft.com/office/drawing/2014/main" id="{91B92E3C-87BA-2CAF-C613-D0BB37C6EDFB}"/>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 name="Marcador de contenido 8">
            <a:extLst>
              <a:ext uri="{FF2B5EF4-FFF2-40B4-BE49-F238E27FC236}">
                <a16:creationId xmlns:a16="http://schemas.microsoft.com/office/drawing/2014/main" id="{98BF96BB-9EAE-D201-F2F1-394B1D01B35C}"/>
              </a:ext>
            </a:extLst>
          </p:cNvPr>
          <p:cNvSpPr>
            <a:spLocks noGrp="1"/>
          </p:cNvSpPr>
          <p:nvPr>
            <p:ph idx="1"/>
          </p:nvPr>
        </p:nvSpPr>
        <p:spPr>
          <a:xfrm>
            <a:off x="5061710" y="1177876"/>
            <a:ext cx="2730135" cy="2422008"/>
          </a:xfrm>
        </p:spPr>
        <p:txBody>
          <a:bodyPr/>
          <a:lstStyle/>
          <a:p>
            <a:r>
              <a:rPr lang="en-US" sz="1400" dirty="0"/>
              <a:t>Let's consider an example of a program that calculates the grade of a student based on their marks. We will use operators and decision-making statements to implement this program.</a:t>
            </a:r>
          </a:p>
        </p:txBody>
      </p:sp>
      <p:sp>
        <p:nvSpPr>
          <p:cNvPr id="6" name="Título 5">
            <a:extLst>
              <a:ext uri="{FF2B5EF4-FFF2-40B4-BE49-F238E27FC236}">
                <a16:creationId xmlns:a16="http://schemas.microsoft.com/office/drawing/2014/main" id="{01E6007A-B497-790D-54A4-5FFC30ACAC8F}"/>
              </a:ext>
            </a:extLst>
          </p:cNvPr>
          <p:cNvSpPr>
            <a:spLocks noGrp="1"/>
          </p:cNvSpPr>
          <p:nvPr>
            <p:ph type="ctrTitle"/>
          </p:nvPr>
        </p:nvSpPr>
        <p:spPr>
          <a:xfrm>
            <a:off x="2433926" y="321419"/>
            <a:ext cx="4439064" cy="1158014"/>
          </a:xfrm>
        </p:spPr>
        <p:txBody>
          <a:bodyPr/>
          <a:lstStyle/>
          <a:p>
            <a:r>
              <a:rPr lang="en-US" sz="4000" dirty="0"/>
              <a:t>REAL WORLD EXAMPLES</a:t>
            </a:r>
          </a:p>
        </p:txBody>
      </p:sp>
      <p:pic>
        <p:nvPicPr>
          <p:cNvPr id="13" name="Imagen 12" descr="Forma&#10;&#10;Descripción generada automáticamente con confianza baja">
            <a:extLst>
              <a:ext uri="{FF2B5EF4-FFF2-40B4-BE49-F238E27FC236}">
                <a16:creationId xmlns:a16="http://schemas.microsoft.com/office/drawing/2014/main" id="{ED34C321-A49F-DC36-801B-C73378319BE2}"/>
              </a:ext>
            </a:extLst>
          </p:cNvPr>
          <p:cNvPicPr>
            <a:picLocks noChangeAspect="1"/>
          </p:cNvPicPr>
          <p:nvPr/>
        </p:nvPicPr>
        <p:blipFill rotWithShape="1">
          <a:blip r:embed="rId6">
            <a:extLst>
              <a:ext uri="{28A0092B-C50C-407E-A947-70E740481C1C}">
                <a14:useLocalDpi xmlns:a14="http://schemas.microsoft.com/office/drawing/2010/main" val="0"/>
              </a:ext>
            </a:extLst>
          </a:blip>
          <a:srcRect l="25699" t="11443" r="15680" b="5798"/>
          <a:stretch/>
        </p:blipFill>
        <p:spPr>
          <a:xfrm>
            <a:off x="7791846" y="1983468"/>
            <a:ext cx="1466554" cy="1164618"/>
          </a:xfrm>
          <a:prstGeom prst="rect">
            <a:avLst/>
          </a:prstGeom>
        </p:spPr>
      </p:pic>
      <p:pic>
        <p:nvPicPr>
          <p:cNvPr id="17" name="Imagen 16" descr="Imagen que contiene objeto, bola de billar, luz&#10;&#10;Descripción generada automáticamente">
            <a:extLst>
              <a:ext uri="{FF2B5EF4-FFF2-40B4-BE49-F238E27FC236}">
                <a16:creationId xmlns:a16="http://schemas.microsoft.com/office/drawing/2014/main" id="{D466BBFD-BCA2-D145-D74D-B1E7DF8EF48C}"/>
              </a:ext>
            </a:extLst>
          </p:cNvPr>
          <p:cNvPicPr>
            <a:picLocks noChangeAspect="1"/>
          </p:cNvPicPr>
          <p:nvPr/>
        </p:nvPicPr>
        <p:blipFill rotWithShape="1">
          <a:blip r:embed="rId7">
            <a:extLst>
              <a:ext uri="{28A0092B-C50C-407E-A947-70E740481C1C}">
                <a14:useLocalDpi xmlns:a14="http://schemas.microsoft.com/office/drawing/2010/main" val="0"/>
              </a:ext>
            </a:extLst>
          </a:blip>
          <a:srcRect l="24058" t="4013" r="20080" b="-3419"/>
          <a:stretch/>
        </p:blipFill>
        <p:spPr>
          <a:xfrm>
            <a:off x="804057" y="-149165"/>
            <a:ext cx="1549292" cy="1550745"/>
          </a:xfrm>
          <a:prstGeom prst="rect">
            <a:avLst/>
          </a:prstGeom>
        </p:spPr>
      </p:pic>
      <p:pic>
        <p:nvPicPr>
          <p:cNvPr id="3" name="Picture 2">
            <a:extLst>
              <a:ext uri="{FF2B5EF4-FFF2-40B4-BE49-F238E27FC236}">
                <a16:creationId xmlns:a16="http://schemas.microsoft.com/office/drawing/2014/main" id="{E0F53BA5-D05C-119E-C776-F3986A50B1E7}"/>
              </a:ext>
            </a:extLst>
          </p:cNvPr>
          <p:cNvPicPr>
            <a:picLocks noChangeAspect="1"/>
          </p:cNvPicPr>
          <p:nvPr/>
        </p:nvPicPr>
        <p:blipFill rotWithShape="1">
          <a:blip r:embed="rId8">
            <a:extLst>
              <a:ext uri="{28A0092B-C50C-407E-A947-70E740481C1C}">
                <a14:useLocalDpi xmlns:a14="http://schemas.microsoft.com/office/drawing/2010/main" val="0"/>
              </a:ext>
            </a:extLst>
          </a:blip>
          <a:srcRect b="21458"/>
          <a:stretch/>
        </p:blipFill>
        <p:spPr>
          <a:xfrm>
            <a:off x="927344" y="877664"/>
            <a:ext cx="4050267" cy="3933303"/>
          </a:xfrm>
          <a:prstGeom prst="rect">
            <a:avLst/>
          </a:prstGeom>
        </p:spPr>
      </p:pic>
      <p:pic>
        <p:nvPicPr>
          <p:cNvPr id="20" name="Picture 19">
            <a:extLst>
              <a:ext uri="{FF2B5EF4-FFF2-40B4-BE49-F238E27FC236}">
                <a16:creationId xmlns:a16="http://schemas.microsoft.com/office/drawing/2014/main" id="{048899A2-31F7-C4E3-C699-18A4D87AC28A}"/>
              </a:ext>
            </a:extLst>
          </p:cNvPr>
          <p:cNvPicPr>
            <a:picLocks noChangeAspect="1"/>
          </p:cNvPicPr>
          <p:nvPr/>
        </p:nvPicPr>
        <p:blipFill>
          <a:blip r:embed="rId9"/>
          <a:stretch>
            <a:fillRect/>
          </a:stretch>
        </p:blipFill>
        <p:spPr>
          <a:xfrm>
            <a:off x="4572000" y="3827610"/>
            <a:ext cx="3582221" cy="976523"/>
          </a:xfrm>
          <a:prstGeom prst="rect">
            <a:avLst/>
          </a:prstGeom>
        </p:spPr>
      </p:pic>
    </p:spTree>
    <p:extLst>
      <p:ext uri="{BB962C8B-B14F-4D97-AF65-F5344CB8AC3E}">
        <p14:creationId xmlns:p14="http://schemas.microsoft.com/office/powerpoint/2010/main" val="291898297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14:presetBounceEnd="3500">
                                      <p:stCondLst>
                                        <p:cond delay="0"/>
                                      </p:stCondLst>
                                      <p:childTnLst>
                                        <p:animRot by="300000" p14:bounceEnd="3500">
                                          <p:cBhvr>
                                            <p:cTn id="8" dur="3500" fill="hold"/>
                                            <p:tgtEl>
                                              <p:spTgt spid="11"/>
                                            </p:tgtEl>
                                            <p:attrNameLst>
                                              <p:attrName>r</p:attrName>
                                            </p:attrNameLst>
                                          </p:cBhvr>
                                        </p:animRot>
                                      </p:childTnLst>
                                    </p:cTn>
                                  </p:par>
                                  <p:par>
                                    <p:cTn id="9"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14:presetBounceEnd="3500">
                                      <p:stCondLst>
                                        <p:cond delay="0"/>
                                      </p:stCondLst>
                                      <p:childTnLst>
                                        <p:animRot by="300000" p14:bounceEnd="3500">
                                          <p:cBhvr>
                                            <p:cTn id="12" dur="3500" fill="hold"/>
                                            <p:tgtEl>
                                              <p:spTgt spid="8"/>
                                            </p:tgtEl>
                                            <p:attrNameLst>
                                              <p:attrName>r</p:attrName>
                                            </p:attrNameLst>
                                          </p:cBhvr>
                                        </p:animRot>
                                      </p:childTnLst>
                                    </p:cTn>
                                  </p:par>
                                  <p:par>
                                    <p:cTn id="13"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14:presetBounceEnd="3500">
                                      <p:stCondLst>
                                        <p:cond delay="0"/>
                                      </p:stCondLst>
                                      <p:childTnLst>
                                        <p:animRot by="300000" p14:bounceEnd="35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14:presetBounceEnd="22000">
                                      <p:stCondLst>
                                        <p:cond delay="0"/>
                                      </p:stCondLst>
                                      <p:childTnLst>
                                        <p:animScale p14:bounceEnd="22000">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200"/>
                                            <p:tgtEl>
                                              <p:spTgt spid="9"/>
                                            </p:tgtEl>
                                          </p:cBhvr>
                                        </p:animEffect>
                                      </p:childTnLst>
                                    </p:cTn>
                                  </p:par>
                                  <p:par>
                                    <p:cTn id="29" presetID="10" presetClass="entr" presetSubtype="0" fill="hold" nodeType="withEffect">
                                      <p:stCondLst>
                                        <p:cond delay="16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200"/>
                                            <p:tgtEl>
                                              <p:spTgt spid="13"/>
                                            </p:tgtEl>
                                          </p:cBhvr>
                                        </p:animEffect>
                                      </p:childTnLst>
                                    </p:cTn>
                                  </p:par>
                                  <p:par>
                                    <p:cTn id="32" presetID="10" presetClass="entr" presetSubtype="0" fill="hold" nodeType="withEffect">
                                      <p:stCondLst>
                                        <p:cond delay="20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2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6" dur="4500" fill="hold"/>
                                            <p:tgtEl>
                                              <p:spTgt spid="11"/>
                                            </p:tgtEl>
                                            <p:attrNameLst>
                                              <p:attrName>ppt_x</p:attrName>
                                              <p:attrName>ppt_y</p:attrName>
                                            </p:attrNameLst>
                                          </p:cBhvr>
                                          <p:rCtr x="260" y="-525"/>
                                        </p:animMotion>
                                      </p:childTnLst>
                                    </p:cTn>
                                  </p:par>
                                  <p:par>
                                    <p:cTn id="7" presetID="8" presetClass="emph" presetSubtype="0" repeatCount="indefinite" accel="2500" autoRev="1" fill="hold" nodeType="withEffect">
                                      <p:stCondLst>
                                        <p:cond delay="0"/>
                                      </p:stCondLst>
                                      <p:childTnLst>
                                        <p:animRot by="300000">
                                          <p:cBhvr>
                                            <p:cTn id="8" dur="3500" fill="hold"/>
                                            <p:tgtEl>
                                              <p:spTgt spid="11"/>
                                            </p:tgtEl>
                                            <p:attrNameLst>
                                              <p:attrName>r</p:attrName>
                                            </p:attrNameLst>
                                          </p:cBhvr>
                                        </p:animRot>
                                      </p:childTnLst>
                                    </p:cTn>
                                  </p:par>
                                  <p:par>
                                    <p:cTn id="9"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0" dur="6750" fill="hold"/>
                                            <p:tgtEl>
                                              <p:spTgt spid="8"/>
                                            </p:tgtEl>
                                            <p:attrNameLst>
                                              <p:attrName>ppt_x</p:attrName>
                                              <p:attrName>ppt_y</p:attrName>
                                            </p:attrNameLst>
                                          </p:cBhvr>
                                          <p:rCtr x="799" y="-895"/>
                                        </p:animMotion>
                                      </p:childTnLst>
                                    </p:cTn>
                                  </p:par>
                                  <p:par>
                                    <p:cTn id="11" presetID="8" presetClass="emph" presetSubtype="0" repeatCount="indefinite" accel="2500" autoRev="1" fill="hold" nodeType="withEffect">
                                      <p:stCondLst>
                                        <p:cond delay="0"/>
                                      </p:stCondLst>
                                      <p:childTnLst>
                                        <p:animRot by="300000">
                                          <p:cBhvr>
                                            <p:cTn id="12" dur="3500" fill="hold"/>
                                            <p:tgtEl>
                                              <p:spTgt spid="8"/>
                                            </p:tgtEl>
                                            <p:attrNameLst>
                                              <p:attrName>r</p:attrName>
                                            </p:attrNameLst>
                                          </p:cBhvr>
                                        </p:animRot>
                                      </p:childTnLst>
                                    </p:cTn>
                                  </p:par>
                                  <p:par>
                                    <p:cTn id="13"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4" dur="3250" fill="hold"/>
                                            <p:tgtEl>
                                              <p:spTgt spid="12"/>
                                            </p:tgtEl>
                                            <p:attrNameLst>
                                              <p:attrName>ppt_x</p:attrName>
                                              <p:attrName>ppt_y</p:attrName>
                                            </p:attrNameLst>
                                          </p:cBhvr>
                                          <p:rCtr x="764" y="-617"/>
                                        </p:animMotion>
                                      </p:childTnLst>
                                    </p:cTn>
                                  </p:par>
                                  <p:par>
                                    <p:cTn id="15" presetID="8" presetClass="emph" presetSubtype="0" repeatCount="indefinite" accel="2500" autoRev="1" fill="hold" nodeType="withEffect">
                                      <p:stCondLst>
                                        <p:cond delay="0"/>
                                      </p:stCondLst>
                                      <p:childTnLst>
                                        <p:animRot by="300000">
                                          <p:cBhvr>
                                            <p:cTn id="16" dur="8250" fill="hold"/>
                                            <p:tgtEl>
                                              <p:spTgt spid="12"/>
                                            </p:tgtEl>
                                            <p:attrNameLst>
                                              <p:attrName>r</p:attrName>
                                            </p:attrNameLst>
                                          </p:cBhvr>
                                        </p:animRot>
                                      </p:childTnLst>
                                    </p:cTn>
                                  </p:par>
                                  <p:par>
                                    <p:cTn id="1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18" dur="4750" fill="hold"/>
                                            <p:tgtEl>
                                              <p:spTgt spid="14"/>
                                            </p:tgtEl>
                                            <p:attrNameLst>
                                              <p:attrName>ppt_x</p:attrName>
                                              <p:attrName>ppt_y</p:attrName>
                                            </p:attrNameLst>
                                          </p:cBhvr>
                                          <p:rCtr x="-3490" y="0"/>
                                        </p:animMotion>
                                      </p:childTnLst>
                                    </p:cTn>
                                  </p:par>
                                  <p:par>
                                    <p:cTn id="19"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0" dur="7250" fill="hold"/>
                                            <p:tgtEl>
                                              <p:spTgt spid="10"/>
                                            </p:tgtEl>
                                            <p:attrNameLst>
                                              <p:attrName>ppt_x</p:attrName>
                                              <p:attrName>ppt_y</p:attrName>
                                            </p:attrNameLst>
                                          </p:cBhvr>
                                          <p:rCtr x="3559" y="31"/>
                                        </p:animMotion>
                                      </p:childTnLst>
                                    </p:cTn>
                                  </p:par>
                                  <p:par>
                                    <p:cTn id="21" presetID="6" presetClass="emph" presetSubtype="0" repeatCount="indefinite" autoRev="1" fill="hold" nodeType="withEffect">
                                      <p:stCondLst>
                                        <p:cond delay="0"/>
                                      </p:stCondLst>
                                      <p:childTnLst>
                                        <p:animScale>
                                          <p:cBhvr>
                                            <p:cTn id="22" dur="6000" fill="hold"/>
                                            <p:tgtEl>
                                              <p:spTgt spid="16"/>
                                            </p:tgtEl>
                                          </p:cBhvr>
                                          <p:by x="105000" y="105000"/>
                                        </p:animScale>
                                      </p:childTnLst>
                                    </p:cTn>
                                  </p:par>
                                  <p:par>
                                    <p:cTn id="23" presetID="10" presetClass="entr" presetSubtype="0" fill="hold" grpId="0" nodeType="withEffect">
                                      <p:stCondLst>
                                        <p:cond delay="8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600"/>
                                            <p:tgtEl>
                                              <p:spTgt spid="6"/>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200"/>
                                            <p:tgtEl>
                                              <p:spTgt spid="9"/>
                                            </p:tgtEl>
                                          </p:cBhvr>
                                        </p:animEffect>
                                      </p:childTnLst>
                                    </p:cTn>
                                  </p:par>
                                  <p:par>
                                    <p:cTn id="29" presetID="10" presetClass="entr" presetSubtype="0" fill="hold" nodeType="withEffect">
                                      <p:stCondLst>
                                        <p:cond delay="16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200"/>
                                            <p:tgtEl>
                                              <p:spTgt spid="13"/>
                                            </p:tgtEl>
                                          </p:cBhvr>
                                        </p:animEffect>
                                      </p:childTnLst>
                                    </p:cTn>
                                  </p:par>
                                  <p:par>
                                    <p:cTn id="32" presetID="10" presetClass="entr" presetSubtype="0" fill="hold" nodeType="withEffect">
                                      <p:stCondLst>
                                        <p:cond delay="20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2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o 35">
            <a:extLst>
              <a:ext uri="{FF2B5EF4-FFF2-40B4-BE49-F238E27FC236}">
                <a16:creationId xmlns:a16="http://schemas.microsoft.com/office/drawing/2014/main" id="{8A041C42-959C-B667-D87A-A81A43C54070}"/>
              </a:ext>
            </a:extLst>
          </p:cNvPr>
          <p:cNvGrpSpPr/>
          <p:nvPr/>
        </p:nvGrpSpPr>
        <p:grpSpPr>
          <a:xfrm>
            <a:off x="536104" y="1189049"/>
            <a:ext cx="8072236" cy="2016370"/>
            <a:chOff x="399330" y="1154884"/>
            <a:chExt cx="8345784" cy="2084700"/>
          </a:xfrm>
        </p:grpSpPr>
        <p:sp>
          <p:nvSpPr>
            <p:cNvPr id="37" name="Rectángulo 36">
              <a:extLst>
                <a:ext uri="{FF2B5EF4-FFF2-40B4-BE49-F238E27FC236}">
                  <a16:creationId xmlns:a16="http://schemas.microsoft.com/office/drawing/2014/main" id="{48044DBD-14DD-336C-5561-E79AE15194A0}"/>
                </a:ext>
              </a:extLst>
            </p:cNvPr>
            <p:cNvSpPr/>
            <p:nvPr/>
          </p:nvSpPr>
          <p:spPr>
            <a:xfrm>
              <a:off x="8659536" y="315400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Rectángulo 37">
              <a:extLst>
                <a:ext uri="{FF2B5EF4-FFF2-40B4-BE49-F238E27FC236}">
                  <a16:creationId xmlns:a16="http://schemas.microsoft.com/office/drawing/2014/main" id="{4032B2B9-FEAB-7F12-21D8-7000927EB1F9}"/>
                </a:ext>
              </a:extLst>
            </p:cNvPr>
            <p:cNvSpPr/>
            <p:nvPr/>
          </p:nvSpPr>
          <p:spPr>
            <a:xfrm>
              <a:off x="399330" y="2309796"/>
              <a:ext cx="85578" cy="85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C29D2A9E-83C8-5C74-6AF2-7498D835155C}"/>
                </a:ext>
              </a:extLst>
            </p:cNvPr>
            <p:cNvSpPr/>
            <p:nvPr/>
          </p:nvSpPr>
          <p:spPr>
            <a:xfrm>
              <a:off x="676363" y="1748206"/>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Elipse 39">
              <a:extLst>
                <a:ext uri="{FF2B5EF4-FFF2-40B4-BE49-F238E27FC236}">
                  <a16:creationId xmlns:a16="http://schemas.microsoft.com/office/drawing/2014/main" id="{45FF6EEE-3B58-0166-1228-9C3EB6A2EBC6}"/>
                </a:ext>
              </a:extLst>
            </p:cNvPr>
            <p:cNvSpPr/>
            <p:nvPr/>
          </p:nvSpPr>
          <p:spPr>
            <a:xfrm>
              <a:off x="8343900" y="1558065"/>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Elipse 40">
              <a:extLst>
                <a:ext uri="{FF2B5EF4-FFF2-40B4-BE49-F238E27FC236}">
                  <a16:creationId xmlns:a16="http://schemas.microsoft.com/office/drawing/2014/main" id="{84A1524F-236C-9503-D1BA-B52E77CB8DED}"/>
                </a:ext>
              </a:extLst>
            </p:cNvPr>
            <p:cNvSpPr/>
            <p:nvPr/>
          </p:nvSpPr>
          <p:spPr>
            <a:xfrm>
              <a:off x="8053339" y="115488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1" name="Imagen 30" descr="Un dibujo de un animal&#10;&#10;Descripción generada automáticamente con confianza baja">
            <a:extLst>
              <a:ext uri="{FF2B5EF4-FFF2-40B4-BE49-F238E27FC236}">
                <a16:creationId xmlns:a16="http://schemas.microsoft.com/office/drawing/2014/main" id="{B34901E6-69A4-ADEC-5D1F-8BC2AC99CE7B}"/>
              </a:ext>
            </a:extLst>
          </p:cNvPr>
          <p:cNvPicPr>
            <a:picLocks noChangeAspect="1"/>
          </p:cNvPicPr>
          <p:nvPr/>
        </p:nvPicPr>
        <p:blipFill rotWithShape="1">
          <a:blip r:embed="rId2">
            <a:extLst>
              <a:ext uri="{28A0092B-C50C-407E-A947-70E740481C1C}">
                <a14:useLocalDpi xmlns:a14="http://schemas.microsoft.com/office/drawing/2010/main" val="0"/>
              </a:ext>
            </a:extLst>
          </a:blip>
          <a:srcRect l="1080" t="41356" r="61048" b="21116"/>
          <a:stretch/>
        </p:blipFill>
        <p:spPr>
          <a:xfrm flipH="1">
            <a:off x="-225019" y="3433034"/>
            <a:ext cx="3315084" cy="1847625"/>
          </a:xfrm>
          <a:prstGeom prst="rect">
            <a:avLst/>
          </a:prstGeom>
        </p:spPr>
      </p:pic>
      <p:pic>
        <p:nvPicPr>
          <p:cNvPr id="32" name="Imagen 31" descr="Forma&#10;&#10;Descripción generada automáticamente">
            <a:extLst>
              <a:ext uri="{FF2B5EF4-FFF2-40B4-BE49-F238E27FC236}">
                <a16:creationId xmlns:a16="http://schemas.microsoft.com/office/drawing/2014/main" id="{7454F399-FF4D-830A-F87A-245AF5F002C2}"/>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8385853" y="3705859"/>
            <a:ext cx="2286955" cy="1134961"/>
          </a:xfrm>
          <a:prstGeom prst="rect">
            <a:avLst/>
          </a:prstGeom>
        </p:spPr>
      </p:pic>
      <p:pic>
        <p:nvPicPr>
          <p:cNvPr id="33" name="Imagen 32" descr="Patrón de fondo&#10;&#10;Descripción generada automáticamente con confianza baja">
            <a:extLst>
              <a:ext uri="{FF2B5EF4-FFF2-40B4-BE49-F238E27FC236}">
                <a16:creationId xmlns:a16="http://schemas.microsoft.com/office/drawing/2014/main" id="{B20B8505-0AE3-4DD2-2879-64B8371CEA56}"/>
              </a:ext>
            </a:extLst>
          </p:cNvPr>
          <p:cNvPicPr>
            <a:picLocks noChangeAspect="1"/>
          </p:cNvPicPr>
          <p:nvPr/>
        </p:nvPicPr>
        <p:blipFill rotWithShape="1">
          <a:blip r:embed="rId4">
            <a:extLst>
              <a:ext uri="{28A0092B-C50C-407E-A947-70E740481C1C}">
                <a14:useLocalDpi xmlns:a14="http://schemas.microsoft.com/office/drawing/2010/main" val="0"/>
              </a:ext>
            </a:extLst>
          </a:blip>
          <a:srcRect l="67710" t="16723" r="2754" b="29351"/>
          <a:stretch/>
        </p:blipFill>
        <p:spPr>
          <a:xfrm flipH="1" flipV="1">
            <a:off x="7251179" y="-138886"/>
            <a:ext cx="2091320" cy="2147794"/>
          </a:xfrm>
          <a:prstGeom prst="rect">
            <a:avLst/>
          </a:prstGeom>
        </p:spPr>
      </p:pic>
      <p:pic>
        <p:nvPicPr>
          <p:cNvPr id="34" name="Imagen 33" descr="Icono&#10;&#10;Descripción generada automáticamente">
            <a:extLst>
              <a:ext uri="{FF2B5EF4-FFF2-40B4-BE49-F238E27FC236}">
                <a16:creationId xmlns:a16="http://schemas.microsoft.com/office/drawing/2014/main" id="{ED259533-DDE1-C266-A1C1-1ADCD591BE9F}"/>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45201" r="77425" b="24553"/>
          <a:stretch/>
        </p:blipFill>
        <p:spPr>
          <a:xfrm flipH="1">
            <a:off x="-230819" y="4192009"/>
            <a:ext cx="1200636" cy="980461"/>
          </a:xfrm>
          <a:prstGeom prst="rect">
            <a:avLst/>
          </a:prstGeom>
        </p:spPr>
      </p:pic>
      <p:pic>
        <p:nvPicPr>
          <p:cNvPr id="35" name="Imagen 34" descr="Forma&#10;&#10;Descripción generada automáticamente">
            <a:extLst>
              <a:ext uri="{FF2B5EF4-FFF2-40B4-BE49-F238E27FC236}">
                <a16:creationId xmlns:a16="http://schemas.microsoft.com/office/drawing/2014/main" id="{72848D5A-2F58-DE88-7B50-9F6200192F31}"/>
              </a:ext>
            </a:extLst>
          </p:cNvPr>
          <p:cNvPicPr>
            <a:picLocks noChangeAspect="1"/>
          </p:cNvPicPr>
          <p:nvPr/>
        </p:nvPicPr>
        <p:blipFill rotWithShape="1">
          <a:blip r:embed="rId3">
            <a:extLst>
              <a:ext uri="{28A0092B-C50C-407E-A947-70E740481C1C}">
                <a14:useLocalDpi xmlns:a14="http://schemas.microsoft.com/office/drawing/2010/main" val="0"/>
              </a:ext>
            </a:extLst>
          </a:blip>
          <a:srcRect l="6337" t="11190" r="6996" b="12346"/>
          <a:stretch/>
        </p:blipFill>
        <p:spPr>
          <a:xfrm>
            <a:off x="-225019" y="471723"/>
            <a:ext cx="1097627" cy="544726"/>
          </a:xfrm>
          <a:prstGeom prst="rect">
            <a:avLst/>
          </a:prstGeom>
        </p:spPr>
      </p:pic>
      <p:sp>
        <p:nvSpPr>
          <p:cNvPr id="7" name="Marcador de contenido 6">
            <a:extLst>
              <a:ext uri="{FF2B5EF4-FFF2-40B4-BE49-F238E27FC236}">
                <a16:creationId xmlns:a16="http://schemas.microsoft.com/office/drawing/2014/main" id="{36F731C9-85FB-DE01-1F15-B03BC8C7D99D}"/>
              </a:ext>
            </a:extLst>
          </p:cNvPr>
          <p:cNvSpPr>
            <a:spLocks noGrp="1"/>
          </p:cNvSpPr>
          <p:nvPr>
            <p:ph idx="1"/>
          </p:nvPr>
        </p:nvSpPr>
        <p:spPr>
          <a:xfrm>
            <a:off x="1242428" y="1460678"/>
            <a:ext cx="6606362" cy="2422008"/>
          </a:xfrm>
        </p:spPr>
        <p:txBody>
          <a:bodyPr/>
          <a:lstStyle/>
          <a:p>
            <a:r>
              <a:rPr lang="en-US" sz="1400" dirty="0"/>
              <a:t>Operators and decision-making statements are used in various real-world scenarios. For example, in a banking system, decision-making statements are used to determine if a customer is eligible for a loan or not based on their credit score. In a hospital management system, operators are used to calculate the dosage of medicine based on the patient's weight and decision-making statements are used to determine the type of treatment required based on the patient's symptoms.</a:t>
            </a:r>
          </a:p>
          <a:p>
            <a:r>
              <a:rPr lang="en-US" sz="1400" dirty="0"/>
              <a:t>They are used extensively in real-world scenarios to perform calculations, make decisions, and automate processes.</a:t>
            </a:r>
          </a:p>
        </p:txBody>
      </p:sp>
      <p:sp>
        <p:nvSpPr>
          <p:cNvPr id="3" name="Title 2">
            <a:extLst>
              <a:ext uri="{FF2B5EF4-FFF2-40B4-BE49-F238E27FC236}">
                <a16:creationId xmlns:a16="http://schemas.microsoft.com/office/drawing/2014/main" id="{65F2F894-6BDE-A864-435A-3A7C55072F85}"/>
              </a:ext>
            </a:extLst>
          </p:cNvPr>
          <p:cNvSpPr>
            <a:spLocks noGrp="1"/>
          </p:cNvSpPr>
          <p:nvPr>
            <p:ph type="ctrTitle"/>
          </p:nvPr>
        </p:nvSpPr>
        <p:spPr/>
        <p:txBody>
          <a:bodyPr/>
          <a:lstStyle/>
          <a:p>
            <a:r>
              <a:rPr lang="en-IN" dirty="0"/>
              <a:t>CONCLUSION</a:t>
            </a:r>
          </a:p>
        </p:txBody>
      </p:sp>
    </p:spTree>
    <p:extLst>
      <p:ext uri="{BB962C8B-B14F-4D97-AF65-F5344CB8AC3E}">
        <p14:creationId xmlns:p14="http://schemas.microsoft.com/office/powerpoint/2010/main" val="192195473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14:presetBounceEnd="3500">
                                      <p:stCondLst>
                                        <p:cond delay="0"/>
                                      </p:stCondLst>
                                      <p:childTnLst>
                                        <p:animRot by="300000" p14:bounceEnd="3500">
                                          <p:cBhvr>
                                            <p:cTn id="11" dur="3500" fill="hold"/>
                                            <p:tgtEl>
                                              <p:spTgt spid="33"/>
                                            </p:tgtEl>
                                            <p:attrNameLst>
                                              <p:attrName>r</p:attrName>
                                            </p:attrNameLst>
                                          </p:cBhvr>
                                        </p:animRot>
                                      </p:childTnLst>
                                    </p:cTn>
                                  </p:par>
                                  <p:par>
                                    <p:cTn id="12" presetID="42" presetClass="path" presetSubtype="0" repeatCount="indefinite" accel="3636" autoRev="1" fill="hold" nodeType="withEffect" p14:presetBounceEnd="5091">
                                      <p:stCondLst>
                                        <p:cond delay="100"/>
                                      </p:stCondLst>
                                      <p:childTnLst>
                                        <p:animMotion origin="layout" path="M 2.77778E-6 -3.58025E-6 L 0.01597 -0.01759 " pathEditMode="relative" rAng="0" ptsTypes="AA" p14:bounceEnd="5091">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14:presetBounceEnd="3500">
                                      <p:stCondLst>
                                        <p:cond delay="0"/>
                                      </p:stCondLst>
                                      <p:childTnLst>
                                        <p:animRot by="300000" p14:bounceEnd="3500">
                                          <p:cBhvr>
                                            <p:cTn id="15" dur="3500" fill="hold"/>
                                            <p:tgtEl>
                                              <p:spTgt spid="31"/>
                                            </p:tgtEl>
                                            <p:attrNameLst>
                                              <p:attrName>r</p:attrName>
                                            </p:attrNameLst>
                                          </p:cBhvr>
                                        </p:animRot>
                                      </p:childTnLst>
                                    </p:cTn>
                                  </p:par>
                                  <p:par>
                                    <p:cTn id="16" presetID="42" presetClass="path" presetSubtype="0" repeatCount="indefinite" accel="3636" autoRev="1" fill="hold" nodeType="withEffect" p14:presetBounceEnd="5091">
                                      <p:stCondLst>
                                        <p:cond delay="100"/>
                                      </p:stCondLst>
                                      <p:childTnLst>
                                        <p:animMotion origin="layout" path="M -0.01545 0.01203 L -1.38889E-6 4.81481E-6 " pathEditMode="relative" rAng="0" ptsTypes="AA" p14:bounceEnd="5091">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14:presetBounceEnd="3500">
                                      <p:stCondLst>
                                        <p:cond delay="0"/>
                                      </p:stCondLst>
                                      <p:childTnLst>
                                        <p:animRot by="300000" p14:bounceEnd="35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14:presetBounceEnd="22000">
                                      <p:stCondLst>
                                        <p:cond delay="0"/>
                                      </p:stCondLst>
                                      <p:childTnLst>
                                        <p:animScale p14:bounceEnd="22000">
                                          <p:cBhvr>
                                            <p:cTn id="25"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200"/>
                                            <p:tgtEl>
                                              <p:spTgt spid="7"/>
                                            </p:tgtEl>
                                          </p:cBhvr>
                                        </p:animEffect>
                                      </p:childTnLst>
                                    </p:cTn>
                                  </p:par>
                                  <p:par>
                                    <p:cTn id="8" presetID="42" presetClass="path" presetSubtype="0" repeatCount="indefinite" accel="3636" decel="4000" autoRev="1" fill="hold" nodeType="withEffect">
                                      <p:stCondLst>
                                        <p:cond delay="100"/>
                                      </p:stCondLst>
                                      <p:childTnLst>
                                        <p:animMotion origin="layout" path="M -1.66667E-6 -1.23457E-7 L 0.00538 -0.01049 " pathEditMode="relative" rAng="0" ptsTypes="AA">
                                          <p:cBhvr>
                                            <p:cTn id="9" dur="4500" fill="hold"/>
                                            <p:tgtEl>
                                              <p:spTgt spid="33"/>
                                            </p:tgtEl>
                                            <p:attrNameLst>
                                              <p:attrName>ppt_x</p:attrName>
                                              <p:attrName>ppt_y</p:attrName>
                                            </p:attrNameLst>
                                          </p:cBhvr>
                                          <p:rCtr x="260" y="-525"/>
                                        </p:animMotion>
                                      </p:childTnLst>
                                    </p:cTn>
                                  </p:par>
                                  <p:par>
                                    <p:cTn id="10" presetID="8" presetClass="emph" presetSubtype="0" repeatCount="indefinite" accel="2500" autoRev="1" fill="hold" nodeType="withEffect">
                                      <p:stCondLst>
                                        <p:cond delay="0"/>
                                      </p:stCondLst>
                                      <p:childTnLst>
                                        <p:animRot by="300000">
                                          <p:cBhvr>
                                            <p:cTn id="11" dur="3500" fill="hold"/>
                                            <p:tgtEl>
                                              <p:spTgt spid="33"/>
                                            </p:tgtEl>
                                            <p:attrNameLst>
                                              <p:attrName>r</p:attrName>
                                            </p:attrNameLst>
                                          </p:cBhvr>
                                        </p:animRot>
                                      </p:childTnLst>
                                    </p:cTn>
                                  </p:par>
                                  <p:par>
                                    <p:cTn id="12" presetID="42" presetClass="path" presetSubtype="0" repeatCount="indefinite" accel="3636" autoRev="1" fill="hold" nodeType="withEffect">
                                      <p:stCondLst>
                                        <p:cond delay="100"/>
                                      </p:stCondLst>
                                      <p:childTnLst>
                                        <p:animMotion origin="layout" path="M 2.77778E-6 -3.58025E-6 L 0.01597 -0.01759 " pathEditMode="relative" rAng="0" ptsTypes="AA">
                                          <p:cBhvr>
                                            <p:cTn id="13" dur="6750" fill="hold"/>
                                            <p:tgtEl>
                                              <p:spTgt spid="31"/>
                                            </p:tgtEl>
                                            <p:attrNameLst>
                                              <p:attrName>ppt_x</p:attrName>
                                              <p:attrName>ppt_y</p:attrName>
                                            </p:attrNameLst>
                                          </p:cBhvr>
                                          <p:rCtr x="799" y="-895"/>
                                        </p:animMotion>
                                      </p:childTnLst>
                                    </p:cTn>
                                  </p:par>
                                  <p:par>
                                    <p:cTn id="14" presetID="8" presetClass="emph" presetSubtype="0" repeatCount="indefinite" accel="2500" autoRev="1" fill="hold" nodeType="withEffect">
                                      <p:stCondLst>
                                        <p:cond delay="0"/>
                                      </p:stCondLst>
                                      <p:childTnLst>
                                        <p:animRot by="300000">
                                          <p:cBhvr>
                                            <p:cTn id="15" dur="3500" fill="hold"/>
                                            <p:tgtEl>
                                              <p:spTgt spid="31"/>
                                            </p:tgtEl>
                                            <p:attrNameLst>
                                              <p:attrName>r</p:attrName>
                                            </p:attrNameLst>
                                          </p:cBhvr>
                                        </p:animRot>
                                      </p:childTnLst>
                                    </p:cTn>
                                  </p:par>
                                  <p:par>
                                    <p:cTn id="16" presetID="42" presetClass="path" presetSubtype="0" repeatCount="indefinite" accel="3636" autoRev="1" fill="hold" nodeType="withEffect">
                                      <p:stCondLst>
                                        <p:cond delay="100"/>
                                      </p:stCondLst>
                                      <p:childTnLst>
                                        <p:animMotion origin="layout" path="M -0.01545 0.01203 L -1.38889E-6 4.81481E-6 " pathEditMode="relative" rAng="0" ptsTypes="AA">
                                          <p:cBhvr>
                                            <p:cTn id="17" dur="3250" fill="hold"/>
                                            <p:tgtEl>
                                              <p:spTgt spid="34"/>
                                            </p:tgtEl>
                                            <p:attrNameLst>
                                              <p:attrName>ppt_x</p:attrName>
                                              <p:attrName>ppt_y</p:attrName>
                                            </p:attrNameLst>
                                          </p:cBhvr>
                                          <p:rCtr x="764" y="-617"/>
                                        </p:animMotion>
                                      </p:childTnLst>
                                    </p:cTn>
                                  </p:par>
                                  <p:par>
                                    <p:cTn id="18" presetID="8" presetClass="emph" presetSubtype="0" repeatCount="indefinite" accel="2500" autoRev="1" fill="hold" nodeType="withEffect">
                                      <p:stCondLst>
                                        <p:cond delay="0"/>
                                      </p:stCondLst>
                                      <p:childTnLst>
                                        <p:animRot by="300000">
                                          <p:cBhvr>
                                            <p:cTn id="19" dur="8250" fill="hold"/>
                                            <p:tgtEl>
                                              <p:spTgt spid="34"/>
                                            </p:tgtEl>
                                            <p:attrNameLst>
                                              <p:attrName>r</p:attrName>
                                            </p:attrNameLst>
                                          </p:cBhvr>
                                        </p:animRot>
                                      </p:childTnLst>
                                    </p:cTn>
                                  </p:par>
                                  <p:par>
                                    <p:cTn id="20"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1" dur="4750" fill="hold"/>
                                            <p:tgtEl>
                                              <p:spTgt spid="35"/>
                                            </p:tgtEl>
                                            <p:attrNameLst>
                                              <p:attrName>ppt_x</p:attrName>
                                              <p:attrName>ppt_y</p:attrName>
                                            </p:attrNameLst>
                                          </p:cBhvr>
                                          <p:rCtr x="-3490" y="0"/>
                                        </p:animMotion>
                                      </p:childTnLst>
                                    </p:cTn>
                                  </p:par>
                                  <p:par>
                                    <p:cTn id="22" presetID="35" presetClass="path" presetSubtype="0" repeatCount="indefinite" accel="29000" decel="26000" autoRev="1" fill="hold" nodeType="withEffect">
                                      <p:stCondLst>
                                        <p:cond delay="0"/>
                                      </p:stCondLst>
                                      <p:childTnLst>
                                        <p:animMotion origin="layout" path="M 3.61111E-6 3.20988E-6 L 0.07135 0.00061 " pathEditMode="relative" rAng="0" ptsTypes="AA">
                                          <p:cBhvr>
                                            <p:cTn id="23" dur="7250" fill="hold"/>
                                            <p:tgtEl>
                                              <p:spTgt spid="32"/>
                                            </p:tgtEl>
                                            <p:attrNameLst>
                                              <p:attrName>ppt_x</p:attrName>
                                              <p:attrName>ppt_y</p:attrName>
                                            </p:attrNameLst>
                                          </p:cBhvr>
                                          <p:rCtr x="3559" y="31"/>
                                        </p:animMotion>
                                      </p:childTnLst>
                                    </p:cTn>
                                  </p:par>
                                  <p:par>
                                    <p:cTn id="24" presetID="6" presetClass="emph" presetSubtype="0" repeatCount="indefinite" autoRev="1" fill="hold" nodeType="withEffect">
                                      <p:stCondLst>
                                        <p:cond delay="0"/>
                                      </p:stCondLst>
                                      <p:childTnLst>
                                        <p:animScale>
                                          <p:cBhvr>
                                            <p:cTn id="25" dur="6000"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descr="Forma&#10;&#10;Descripción generada automáticamente">
            <a:extLst>
              <a:ext uri="{FF2B5EF4-FFF2-40B4-BE49-F238E27FC236}">
                <a16:creationId xmlns:a16="http://schemas.microsoft.com/office/drawing/2014/main" id="{85AD7C29-B4B1-1189-DBA1-3E4DF13C506F}"/>
              </a:ext>
            </a:extLst>
          </p:cNvPr>
          <p:cNvPicPr>
            <a:picLocks noChangeAspect="1"/>
          </p:cNvPicPr>
          <p:nvPr/>
        </p:nvPicPr>
        <p:blipFill rotWithShape="1">
          <a:blip r:embed="rId2">
            <a:extLst>
              <a:ext uri="{28A0092B-C50C-407E-A947-70E740481C1C}">
                <a14:useLocalDpi xmlns:a14="http://schemas.microsoft.com/office/drawing/2010/main" val="0"/>
              </a:ext>
            </a:extLst>
          </a:blip>
          <a:srcRect l="6336" t="11190" r="6596" b="12346"/>
          <a:stretch/>
        </p:blipFill>
        <p:spPr>
          <a:xfrm>
            <a:off x="7454375" y="1142984"/>
            <a:ext cx="2297486" cy="1134961"/>
          </a:xfrm>
          <a:prstGeom prst="rect">
            <a:avLst/>
          </a:prstGeom>
        </p:spPr>
      </p:pic>
      <p:pic>
        <p:nvPicPr>
          <p:cNvPr id="5" name="Imagen 4" descr="Un dibujo de un animal&#10;&#10;Descripción generada automáticamente con confianza baja">
            <a:extLst>
              <a:ext uri="{FF2B5EF4-FFF2-40B4-BE49-F238E27FC236}">
                <a16:creationId xmlns:a16="http://schemas.microsoft.com/office/drawing/2014/main" id="{95ACBABC-502B-2105-D154-862FE81F6442}"/>
              </a:ext>
            </a:extLst>
          </p:cNvPr>
          <p:cNvPicPr>
            <a:picLocks noChangeAspect="1"/>
          </p:cNvPicPr>
          <p:nvPr/>
        </p:nvPicPr>
        <p:blipFill rotWithShape="1">
          <a:blip r:embed="rId3">
            <a:extLst>
              <a:ext uri="{28A0092B-C50C-407E-A947-70E740481C1C}">
                <a14:useLocalDpi xmlns:a14="http://schemas.microsoft.com/office/drawing/2010/main" val="0"/>
              </a:ext>
            </a:extLst>
          </a:blip>
          <a:srcRect l="1440" t="38296" r="54437" b="15040"/>
          <a:stretch/>
        </p:blipFill>
        <p:spPr>
          <a:xfrm rot="16200000">
            <a:off x="6260796" y="599457"/>
            <a:ext cx="3862170" cy="2297488"/>
          </a:xfrm>
          <a:prstGeom prst="rect">
            <a:avLst/>
          </a:prstGeom>
        </p:spPr>
      </p:pic>
      <p:pic>
        <p:nvPicPr>
          <p:cNvPr id="7" name="Imagen 6" descr="Dibujo de una persona&#10;&#10;Descripción generada automáticamente con confianza media">
            <a:extLst>
              <a:ext uri="{FF2B5EF4-FFF2-40B4-BE49-F238E27FC236}">
                <a16:creationId xmlns:a16="http://schemas.microsoft.com/office/drawing/2014/main" id="{866D6CD3-79B1-42BA-FD3A-D836D68D3371}"/>
              </a:ext>
            </a:extLst>
          </p:cNvPr>
          <p:cNvPicPr>
            <a:picLocks noChangeAspect="1"/>
          </p:cNvPicPr>
          <p:nvPr/>
        </p:nvPicPr>
        <p:blipFill rotWithShape="1">
          <a:blip r:embed="rId4">
            <a:extLst>
              <a:ext uri="{28A0092B-C50C-407E-A947-70E740481C1C}">
                <a14:useLocalDpi xmlns:a14="http://schemas.microsoft.com/office/drawing/2010/main" val="0"/>
              </a:ext>
            </a:extLst>
          </a:blip>
          <a:srcRect l="24657" t="9029" r="34047" b="28091"/>
          <a:stretch/>
        </p:blipFill>
        <p:spPr>
          <a:xfrm rot="16200000">
            <a:off x="7296355" y="-24866"/>
            <a:ext cx="2202289" cy="1886250"/>
          </a:xfrm>
          <a:prstGeom prst="rect">
            <a:avLst/>
          </a:prstGeom>
          <a:effectLst/>
        </p:spPr>
      </p:pic>
      <p:pic>
        <p:nvPicPr>
          <p:cNvPr id="8" name="Imagen 7" descr="Icono&#10;&#10;Descripción generada automáticamente">
            <a:extLst>
              <a:ext uri="{FF2B5EF4-FFF2-40B4-BE49-F238E27FC236}">
                <a16:creationId xmlns:a16="http://schemas.microsoft.com/office/drawing/2014/main" id="{26C2CF29-35C6-37D3-50F6-1D68E8C7077C}"/>
              </a:ext>
            </a:extLst>
          </p:cNvPr>
          <p:cNvPicPr>
            <a:picLocks noChangeAspect="1"/>
          </p:cNvPicPr>
          <p:nvPr/>
        </p:nvPicPr>
        <p:blipFill rotWithShape="1">
          <a:blip r:embed="rId5">
            <a:extLst>
              <a:ext uri="{28A0092B-C50C-407E-A947-70E740481C1C}">
                <a14:useLocalDpi xmlns:a14="http://schemas.microsoft.com/office/drawing/2010/main" val="0"/>
              </a:ext>
            </a:extLst>
          </a:blip>
          <a:srcRect l="1741" t="25327" r="77816" b="24553"/>
          <a:stretch/>
        </p:blipFill>
        <p:spPr>
          <a:xfrm rot="16200000">
            <a:off x="7980309" y="-378887"/>
            <a:ext cx="1034193" cy="1426196"/>
          </a:xfrm>
          <a:prstGeom prst="rect">
            <a:avLst/>
          </a:prstGeom>
        </p:spPr>
      </p:pic>
      <p:pic>
        <p:nvPicPr>
          <p:cNvPr id="13" name="Imagen 12" descr="Imagen que contiene Forma&#10;&#10;Descripción generada automáticamente">
            <a:extLst>
              <a:ext uri="{FF2B5EF4-FFF2-40B4-BE49-F238E27FC236}">
                <a16:creationId xmlns:a16="http://schemas.microsoft.com/office/drawing/2014/main" id="{3468FA76-4661-5981-362F-A58423237B94}"/>
              </a:ext>
            </a:extLst>
          </p:cNvPr>
          <p:cNvPicPr>
            <a:picLocks noChangeAspect="1"/>
          </p:cNvPicPr>
          <p:nvPr/>
        </p:nvPicPr>
        <p:blipFill rotWithShape="1">
          <a:blip r:embed="rId6">
            <a:extLst>
              <a:ext uri="{28A0092B-C50C-407E-A947-70E740481C1C}">
                <a14:useLocalDpi xmlns:a14="http://schemas.microsoft.com/office/drawing/2010/main" val="0"/>
              </a:ext>
            </a:extLst>
          </a:blip>
          <a:srcRect l="26800" t="4583" r="22933" b="6607"/>
          <a:stretch/>
        </p:blipFill>
        <p:spPr>
          <a:xfrm>
            <a:off x="7019410" y="3137766"/>
            <a:ext cx="1395910" cy="1387261"/>
          </a:xfrm>
          <a:prstGeom prst="rect">
            <a:avLst/>
          </a:prstGeom>
        </p:spPr>
      </p:pic>
      <p:pic>
        <p:nvPicPr>
          <p:cNvPr id="2" name="Imagen 1" descr="Logotipo&#10;&#10;Descripción generada automáticamente">
            <a:extLst>
              <a:ext uri="{FF2B5EF4-FFF2-40B4-BE49-F238E27FC236}">
                <a16:creationId xmlns:a16="http://schemas.microsoft.com/office/drawing/2014/main" id="{FB32CF01-3B95-DA83-BCFF-7F4124AE76C2}"/>
              </a:ext>
            </a:extLst>
          </p:cNvPr>
          <p:cNvPicPr>
            <a:picLocks noChangeAspect="1"/>
          </p:cNvPicPr>
          <p:nvPr/>
        </p:nvPicPr>
        <p:blipFill rotWithShape="1">
          <a:blip r:embed="rId7">
            <a:extLst>
              <a:ext uri="{28A0092B-C50C-407E-A947-70E740481C1C}">
                <a14:useLocalDpi xmlns:a14="http://schemas.microsoft.com/office/drawing/2010/main" val="0"/>
              </a:ext>
            </a:extLst>
          </a:blip>
          <a:srcRect l="24000" t="1207" r="22900" b="4213"/>
          <a:stretch/>
        </p:blipFill>
        <p:spPr>
          <a:xfrm rot="5400000" flipH="1" flipV="1">
            <a:off x="5041915" y="1600304"/>
            <a:ext cx="2703580" cy="2708726"/>
          </a:xfrm>
          <a:prstGeom prst="rect">
            <a:avLst/>
          </a:prstGeom>
          <a:ln>
            <a:noFill/>
          </a:ln>
          <a:effectLst/>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571121" y="1350728"/>
            <a:ext cx="4224183" cy="2703580"/>
          </a:xfrm>
        </p:spPr>
        <p:txBody>
          <a:bodyPr/>
          <a:lstStyle/>
          <a:p>
            <a:r>
              <a:rPr lang="en-US" dirty="0"/>
              <a:t>Operators are the symbols or words used in Java to perform operations on variables and values. Java provides a rich set of operators that can be used to perform various types of operations on data. Operators in Java can be categorized into the following types:</a:t>
            </a:r>
          </a:p>
          <a:p>
            <a:pPr marL="342900" indent="-342900" fontAlgn="base">
              <a:buFont typeface="+mj-lt"/>
              <a:buAutoNum type="arabicPeriod"/>
            </a:pPr>
            <a:r>
              <a:rPr lang="en-US" dirty="0"/>
              <a:t>Unary Operators</a:t>
            </a:r>
          </a:p>
          <a:p>
            <a:pPr marL="342900" indent="-342900" fontAlgn="base">
              <a:buFont typeface="+mj-lt"/>
              <a:buAutoNum type="arabicPeriod"/>
            </a:pPr>
            <a:r>
              <a:rPr lang="en-US" dirty="0"/>
              <a:t>Arithmetic Operators</a:t>
            </a:r>
          </a:p>
          <a:p>
            <a:pPr marL="342900" indent="-342900" fontAlgn="base">
              <a:buFont typeface="+mj-lt"/>
              <a:buAutoNum type="arabicPeriod"/>
            </a:pPr>
            <a:r>
              <a:rPr lang="en-US" dirty="0"/>
              <a:t>Assignment Operators</a:t>
            </a:r>
          </a:p>
          <a:p>
            <a:pPr marL="342900" indent="-342900" fontAlgn="base">
              <a:buFont typeface="+mj-lt"/>
              <a:buAutoNum type="arabicPeriod"/>
            </a:pPr>
            <a:r>
              <a:rPr lang="en-US" dirty="0"/>
              <a:t>Logical Operators</a:t>
            </a:r>
          </a:p>
          <a:p>
            <a:pPr marL="342900" indent="-342900" fontAlgn="base">
              <a:buFont typeface="+mj-lt"/>
              <a:buAutoNum type="arabicPeriod"/>
            </a:pPr>
            <a:r>
              <a:rPr lang="en-US" dirty="0"/>
              <a:t>Shift Operators</a:t>
            </a:r>
          </a:p>
          <a:p>
            <a:pPr marL="342900" indent="-342900" fontAlgn="base">
              <a:buFont typeface="+mj-lt"/>
              <a:buAutoNum type="arabicPeriod"/>
            </a:pPr>
            <a:r>
              <a:rPr lang="en-US" dirty="0"/>
              <a:t>Bitwise Operators</a:t>
            </a:r>
          </a:p>
          <a:p>
            <a:pPr marL="342900" indent="-342900" fontAlgn="base">
              <a:buFont typeface="+mj-lt"/>
              <a:buAutoNum type="arabicPeriod"/>
            </a:pPr>
            <a:r>
              <a:rPr lang="en-US" dirty="0"/>
              <a:t>Ternary Operators</a:t>
            </a:r>
          </a:p>
          <a:p>
            <a:pPr marL="342900" indent="-342900" fontAlgn="base">
              <a:buFont typeface="+mj-lt"/>
              <a:buAutoNum type="arabicPeriod"/>
            </a:pPr>
            <a:r>
              <a:rPr lang="en-US" dirty="0"/>
              <a:t>Relational Operators</a:t>
            </a:r>
          </a:p>
        </p:txBody>
      </p:sp>
      <p:sp>
        <p:nvSpPr>
          <p:cNvPr id="4" name="Title 3">
            <a:extLst>
              <a:ext uri="{FF2B5EF4-FFF2-40B4-BE49-F238E27FC236}">
                <a16:creationId xmlns:a16="http://schemas.microsoft.com/office/drawing/2014/main" id="{6153A5D8-3B98-4BE7-8334-478BB8EE0C12}"/>
              </a:ext>
            </a:extLst>
          </p:cNvPr>
          <p:cNvSpPr>
            <a:spLocks noGrp="1"/>
          </p:cNvSpPr>
          <p:nvPr>
            <p:ph type="ctrTitle"/>
          </p:nvPr>
        </p:nvSpPr>
        <p:spPr>
          <a:xfrm>
            <a:off x="571122" y="334211"/>
            <a:ext cx="4224183" cy="1158014"/>
          </a:xfrm>
        </p:spPr>
        <p:txBody>
          <a:bodyPr/>
          <a:lstStyle/>
          <a:p>
            <a:r>
              <a:rPr lang="en-US" dirty="0"/>
              <a:t>02       OPERATORS</a:t>
            </a:r>
          </a:p>
        </p:txBody>
      </p:sp>
      <p:pic>
        <p:nvPicPr>
          <p:cNvPr id="15" name="Marcador de posición de imagen 14">
            <a:extLst>
              <a:ext uri="{FF2B5EF4-FFF2-40B4-BE49-F238E27FC236}">
                <a16:creationId xmlns:a16="http://schemas.microsoft.com/office/drawing/2014/main" id="{8B0BD868-7DC3-3F06-AC46-18A22100041C}"/>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l="15146" t="7594" r="30876" b="12062"/>
          <a:stretch/>
        </p:blipFill>
        <p:spPr>
          <a:xfrm>
            <a:off x="5517376" y="2072069"/>
            <a:ext cx="1768556" cy="1753044"/>
          </a:xfrm>
        </p:spPr>
      </p:pic>
      <p:pic>
        <p:nvPicPr>
          <p:cNvPr id="3" name="Imagen 2" descr="Círculo&#10;&#10;Descripción generada automáticamente">
            <a:extLst>
              <a:ext uri="{FF2B5EF4-FFF2-40B4-BE49-F238E27FC236}">
                <a16:creationId xmlns:a16="http://schemas.microsoft.com/office/drawing/2014/main" id="{BA73130A-EC76-7E96-CA10-191F73D6449F}"/>
              </a:ext>
            </a:extLst>
          </p:cNvPr>
          <p:cNvPicPr>
            <a:picLocks noChangeAspect="1"/>
          </p:cNvPicPr>
          <p:nvPr/>
        </p:nvPicPr>
        <p:blipFill rotWithShape="1">
          <a:blip r:embed="rId9">
            <a:extLst>
              <a:ext uri="{28A0092B-C50C-407E-A947-70E740481C1C}">
                <a14:useLocalDpi xmlns:a14="http://schemas.microsoft.com/office/drawing/2010/main" val="0"/>
              </a:ext>
            </a:extLst>
          </a:blip>
          <a:srcRect l="26300" t="6535" r="24866" b="6900"/>
          <a:stretch/>
        </p:blipFill>
        <p:spPr>
          <a:xfrm>
            <a:off x="5126014" y="750978"/>
            <a:ext cx="1168914" cy="1165556"/>
          </a:xfrm>
          <a:prstGeom prst="rect">
            <a:avLst/>
          </a:prstGeom>
        </p:spPr>
      </p:pic>
      <p:grpSp>
        <p:nvGrpSpPr>
          <p:cNvPr id="22" name="Grupo 21">
            <a:extLst>
              <a:ext uri="{FF2B5EF4-FFF2-40B4-BE49-F238E27FC236}">
                <a16:creationId xmlns:a16="http://schemas.microsoft.com/office/drawing/2014/main" id="{C657740A-6B80-923F-789D-7125FB7B2177}"/>
              </a:ext>
            </a:extLst>
          </p:cNvPr>
          <p:cNvGrpSpPr/>
          <p:nvPr/>
        </p:nvGrpSpPr>
        <p:grpSpPr>
          <a:xfrm>
            <a:off x="6625637" y="1285109"/>
            <a:ext cx="1714094" cy="3338220"/>
            <a:chOff x="6625637" y="1285109"/>
            <a:chExt cx="1714094" cy="3338220"/>
          </a:xfrm>
        </p:grpSpPr>
        <p:sp>
          <p:nvSpPr>
            <p:cNvPr id="20" name="Elipse 19">
              <a:extLst>
                <a:ext uri="{FF2B5EF4-FFF2-40B4-BE49-F238E27FC236}">
                  <a16:creationId xmlns:a16="http://schemas.microsoft.com/office/drawing/2014/main" id="{5E7825F7-7ABB-8046-5E87-42906D9373F9}"/>
                </a:ext>
              </a:extLst>
            </p:cNvPr>
            <p:cNvSpPr/>
            <p:nvPr/>
          </p:nvSpPr>
          <p:spPr>
            <a:xfrm>
              <a:off x="6625637" y="4470929"/>
              <a:ext cx="152400" cy="152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Elipse 16">
              <a:extLst>
                <a:ext uri="{FF2B5EF4-FFF2-40B4-BE49-F238E27FC236}">
                  <a16:creationId xmlns:a16="http://schemas.microsoft.com/office/drawing/2014/main" id="{317D4BEC-47F7-BD37-F8EB-02859ED32197}"/>
                </a:ext>
              </a:extLst>
            </p:cNvPr>
            <p:cNvSpPr/>
            <p:nvPr/>
          </p:nvSpPr>
          <p:spPr>
            <a:xfrm>
              <a:off x="8258642" y="3160325"/>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8" name="Elipse 17">
              <a:extLst>
                <a:ext uri="{FF2B5EF4-FFF2-40B4-BE49-F238E27FC236}">
                  <a16:creationId xmlns:a16="http://schemas.microsoft.com/office/drawing/2014/main" id="{7C36AB78-403D-11B4-4E02-664CDC193816}"/>
                </a:ext>
              </a:extLst>
            </p:cNvPr>
            <p:cNvSpPr/>
            <p:nvPr/>
          </p:nvSpPr>
          <p:spPr>
            <a:xfrm>
              <a:off x="6625637" y="128510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a:extLst>
                <a:ext uri="{FF2B5EF4-FFF2-40B4-BE49-F238E27FC236}">
                  <a16:creationId xmlns:a16="http://schemas.microsoft.com/office/drawing/2014/main" id="{87401F6F-01F8-1A44-97E7-591380B93C27}"/>
                </a:ext>
              </a:extLst>
            </p:cNvPr>
            <p:cNvSpPr/>
            <p:nvPr/>
          </p:nvSpPr>
          <p:spPr>
            <a:xfrm>
              <a:off x="8039900" y="2863942"/>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4267886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14:presetBounceEnd="5091">
                                      <p:stCondLst>
                                        <p:cond delay="100"/>
                                      </p:stCondLst>
                                      <p:childTnLst>
                                        <p:animMotion origin="layout" path="M -3.33333E-6 -4.81481E-6 L 0.0073 -0.01759 " pathEditMode="relative" rAng="0" ptsTypes="AA" p14:bounceEnd="5091">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14:presetBounceEnd="3500">
                                      <p:stCondLst>
                                        <p:cond delay="0"/>
                                      </p:stCondLst>
                                      <p:childTnLst>
                                        <p:animRot by="300000" p14:bounceEnd="35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9750" fill="hold"/>
                                            <p:tgtEl>
                                              <p:spTgt spid="8"/>
                                            </p:tgtEl>
                                            <p:attrNameLst>
                                              <p:attrName>r</p:attrName>
                                            </p:attrNameLst>
                                          </p:cBhvr>
                                        </p:animRot>
                                      </p:childTnLst>
                                    </p:cTn>
                                  </p:par>
                                  <p:par>
                                    <p:cTn id="23" presetID="42" presetClass="path" presetSubtype="0" repeatCount="indefinite" accel="3636" autoRev="1" fill="hold" nodeType="withEffect" p14:presetBounceEnd="5091">
                                      <p:stCondLst>
                                        <p:cond delay="100"/>
                                      </p:stCondLst>
                                      <p:childTnLst>
                                        <p:animMotion origin="layout" path="M 8.33333E-7 0.00123 L 0.00851 -0.03241 " pathEditMode="relative" rAng="0" ptsTypes="AA" p14:bounceEnd="5091">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14:presetBounceEnd="3500">
                                      <p:stCondLst>
                                        <p:cond delay="0"/>
                                      </p:stCondLst>
                                      <p:childTnLst>
                                        <p:animRot by="300000" p14:bounceEnd="35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22"/>
                                            </p:tgtEl>
                                          </p:cBhvr>
                                          <p:by x="105000" y="105000"/>
                                        </p:animScale>
                                      </p:childTnLst>
                                    </p:cTn>
                                  </p:par>
                                  <p:par>
                                    <p:cTn id="7" presetID="42" presetClass="path" presetSubtype="0" repeatCount="indefinite" accel="10000" decel="14000" autoRev="1" fill="hold" nodeType="withEffect">
                                      <p:stCondLst>
                                        <p:cond delay="0"/>
                                      </p:stCondLst>
                                      <p:childTnLst>
                                        <p:animMotion origin="layout" path="M -3.61111E-6 -3.08642E-6 L 0.00035 0.05031 " pathEditMode="relative" rAng="0" ptsTypes="AA">
                                          <p:cBhvr>
                                            <p:cTn id="8" dur="5250" fill="hold"/>
                                            <p:tgtEl>
                                              <p:spTgt spid="13"/>
                                            </p:tgtEl>
                                            <p:attrNameLst>
                                              <p:attrName>ppt_x</p:attrName>
                                              <p:attrName>ppt_y</p:attrName>
                                            </p:attrNameLst>
                                          </p:cBhvr>
                                          <p:rCtr x="17" y="2500"/>
                                        </p:animMotion>
                                      </p:childTnLst>
                                    </p:cTn>
                                  </p:par>
                                  <p:par>
                                    <p:cTn id="9" presetID="42" presetClass="path" presetSubtype="0" repeatCount="indefinite" accel="19000" decel="19000" autoRev="1" fill="hold" nodeType="withEffect">
                                      <p:stCondLst>
                                        <p:cond delay="0"/>
                                      </p:stCondLst>
                                      <p:childTnLst>
                                        <p:animMotion origin="layout" path="M 8.33333E-7 7.40741E-7 L 0.00035 0.05031 " pathEditMode="relative" rAng="0" ptsTypes="AA">
                                          <p:cBhvr>
                                            <p:cTn id="10" dur="2000" fill="hold"/>
                                            <p:tgtEl>
                                              <p:spTgt spid="3"/>
                                            </p:tgtEl>
                                            <p:attrNameLst>
                                              <p:attrName>ppt_x</p:attrName>
                                              <p:attrName>ppt_y</p:attrName>
                                            </p:attrNameLst>
                                          </p:cBhvr>
                                          <p:rCtr x="17" y="2500"/>
                                        </p:animMotion>
                                      </p:childTnLst>
                                    </p:cTn>
                                  </p:par>
                                  <p:par>
                                    <p:cTn id="11" presetID="42" presetClass="path" presetSubtype="0" repeatCount="indefinite" accel="5000" decel="5000" autoRev="1" fill="hold" nodeType="withEffect">
                                      <p:stCondLst>
                                        <p:cond delay="0"/>
                                      </p:stCondLst>
                                      <p:childTnLst>
                                        <p:animMotion origin="layout" path="M 8.33333E-7 2.22222E-6 L 0.00035 0.05031 " pathEditMode="relative" rAng="0" ptsTypes="AA">
                                          <p:cBhvr>
                                            <p:cTn id="12" dur="2500" fill="hold"/>
                                            <p:tgtEl>
                                              <p:spTgt spid="2"/>
                                            </p:tgtEl>
                                            <p:attrNameLst>
                                              <p:attrName>ppt_x</p:attrName>
                                              <p:attrName>ppt_y</p:attrName>
                                            </p:attrNameLst>
                                          </p:cBhvr>
                                          <p:rCtr x="0" y="2716"/>
                                        </p:animMotion>
                                      </p:childTnLst>
                                    </p:cTn>
                                  </p:par>
                                  <p:par>
                                    <p:cTn id="13" presetID="35" presetClass="path" presetSubtype="0" repeatCount="indefinite" accel="29000" decel="26000" autoRev="1" fill="hold" nodeType="withEffect">
                                      <p:stCondLst>
                                        <p:cond delay="0"/>
                                      </p:stCondLst>
                                      <p:childTnLst>
                                        <p:animMotion origin="layout" path="M -3.33333E-6 -2.22222E-6 L 0.07136 0.00062 " pathEditMode="relative" rAng="0" ptsTypes="AA">
                                          <p:cBhvr>
                                            <p:cTn id="14" dur="7250" fill="hold"/>
                                            <p:tgtEl>
                                              <p:spTgt spid="23"/>
                                            </p:tgtEl>
                                            <p:attrNameLst>
                                              <p:attrName>ppt_x</p:attrName>
                                              <p:attrName>ppt_y</p:attrName>
                                            </p:attrNameLst>
                                          </p:cBhvr>
                                          <p:rCtr x="3559" y="31"/>
                                        </p:animMotion>
                                      </p:childTnLst>
                                    </p:cTn>
                                  </p:par>
                                  <p:par>
                                    <p:cTn id="15" presetID="42" presetClass="path" presetSubtype="0" repeatCount="indefinite" accel="3636" autoRev="1" fill="hold" nodeType="withEffect">
                                      <p:stCondLst>
                                        <p:cond delay="100"/>
                                      </p:stCondLst>
                                      <p:childTnLst>
                                        <p:animMotion origin="layout" path="M -3.33333E-6 -4.81481E-6 L 0.0073 -0.01759 " pathEditMode="relative" rAng="0" ptsTypes="AA">
                                          <p:cBhvr>
                                            <p:cTn id="16" dur="6750" fill="hold"/>
                                            <p:tgtEl>
                                              <p:spTgt spid="5"/>
                                            </p:tgtEl>
                                            <p:attrNameLst>
                                              <p:attrName>ppt_x</p:attrName>
                                              <p:attrName>ppt_y</p:attrName>
                                            </p:attrNameLst>
                                          </p:cBhvr>
                                          <p:rCtr x="365" y="-895"/>
                                        </p:animMotion>
                                      </p:childTnLst>
                                    </p:cTn>
                                  </p:par>
                                  <p:par>
                                    <p:cTn id="17" presetID="8" presetClass="emph" presetSubtype="0" repeatCount="indefinite" accel="2500" autoRev="1" fill="hold" nodeType="withEffect">
                                      <p:stCondLst>
                                        <p:cond delay="0"/>
                                      </p:stCondLst>
                                      <p:childTnLst>
                                        <p:animRot by="300000">
                                          <p:cBhvr>
                                            <p:cTn id="18" dur="3500" fill="hold"/>
                                            <p:tgtEl>
                                              <p:spTgt spid="5"/>
                                            </p:tgtEl>
                                            <p:attrNameLst>
                                              <p:attrName>r</p:attrName>
                                            </p:attrNameLst>
                                          </p:cBhvr>
                                        </p:animRot>
                                      </p:childTnLst>
                                    </p:cTn>
                                  </p:par>
                                  <p:par>
                                    <p:cTn id="19" presetID="42" presetClass="path" presetSubtype="0" repeatCount="indefinite" accel="3636" decel="4000" autoRev="1" fill="hold" nodeType="withEffect">
                                      <p:stCondLst>
                                        <p:cond delay="100"/>
                                      </p:stCondLst>
                                      <p:childTnLst>
                                        <p:animMotion origin="layout" path="M 3.33333E-6 0.00124 L 0.0118 -0.02067 " pathEditMode="relative" rAng="0" ptsTypes="AA">
                                          <p:cBhvr>
                                            <p:cTn id="20" dur="3500" fill="hold"/>
                                            <p:tgtEl>
                                              <p:spTgt spid="8"/>
                                            </p:tgtEl>
                                            <p:attrNameLst>
                                              <p:attrName>ppt_x</p:attrName>
                                              <p:attrName>ppt_y</p:attrName>
                                            </p:attrNameLst>
                                          </p:cBhvr>
                                          <p:rCtr x="590" y="-1111"/>
                                        </p:animMotion>
                                      </p:childTnLst>
                                    </p:cTn>
                                  </p:par>
                                  <p:par>
                                    <p:cTn id="21" presetID="8" presetClass="emph" presetSubtype="0" repeatCount="indefinite" accel="2500" autoRev="1" fill="hold" nodeType="withEffect">
                                      <p:stCondLst>
                                        <p:cond delay="0"/>
                                      </p:stCondLst>
                                      <p:childTnLst>
                                        <p:animRot by="300000">
                                          <p:cBhvr>
                                            <p:cTn id="22" dur="9750" fill="hold"/>
                                            <p:tgtEl>
                                              <p:spTgt spid="8"/>
                                            </p:tgtEl>
                                            <p:attrNameLst>
                                              <p:attrName>r</p:attrName>
                                            </p:attrNameLst>
                                          </p:cBhvr>
                                        </p:animRot>
                                      </p:childTnLst>
                                    </p:cTn>
                                  </p:par>
                                  <p:par>
                                    <p:cTn id="23" presetID="42" presetClass="path" presetSubtype="0" repeatCount="indefinite" accel="3636" autoRev="1" fill="hold" nodeType="withEffect">
                                      <p:stCondLst>
                                        <p:cond delay="100"/>
                                      </p:stCondLst>
                                      <p:childTnLst>
                                        <p:animMotion origin="layout" path="M 8.33333E-7 0.00123 L 0.00851 -0.03241 " pathEditMode="relative" rAng="0" ptsTypes="AA">
                                          <p:cBhvr>
                                            <p:cTn id="24" dur="3250" fill="hold"/>
                                            <p:tgtEl>
                                              <p:spTgt spid="7"/>
                                            </p:tgtEl>
                                            <p:attrNameLst>
                                              <p:attrName>ppt_x</p:attrName>
                                              <p:attrName>ppt_y</p:attrName>
                                            </p:attrNameLst>
                                          </p:cBhvr>
                                          <p:rCtr x="417" y="-1698"/>
                                        </p:animMotion>
                                      </p:childTnLst>
                                    </p:cTn>
                                  </p:par>
                                  <p:par>
                                    <p:cTn id="25" presetID="8" presetClass="emph" presetSubtype="0" repeatCount="indefinite" accel="2500" autoRev="1" fill="hold" nodeType="withEffect">
                                      <p:stCondLst>
                                        <p:cond delay="0"/>
                                      </p:stCondLst>
                                      <p:childTnLst>
                                        <p:animRot by="300000">
                                          <p:cBhvr>
                                            <p:cTn id="26" dur="8250" fill="hold"/>
                                            <p:tgtEl>
                                              <p:spTgt spid="7"/>
                                            </p:tgtEl>
                                            <p:attrNameLst>
                                              <p:attrName>r</p:attrName>
                                            </p:attrNameLst>
                                          </p:cBhvr>
                                        </p:animRot>
                                      </p:childTnLst>
                                    </p:cTn>
                                  </p:par>
                                  <p:par>
                                    <p:cTn id="27" presetID="10" presetClass="entr" presetSubtype="0" fill="hold" grpId="0" nodeType="withEffect">
                                      <p:stCondLst>
                                        <p:cond delay="8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600"/>
                                            <p:tgtEl>
                                              <p:spTgt spid="4"/>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200"/>
                                            <p:tgtEl>
                                              <p:spTgt spid="6"/>
                                            </p:tgtEl>
                                          </p:cBhvr>
                                        </p:animEffect>
                                      </p:childTnLst>
                                    </p:cTn>
                                  </p:par>
                                  <p:par>
                                    <p:cTn id="33" presetID="42" presetClass="path" presetSubtype="0" repeatCount="indefinite" accel="5000" decel="5000" autoRev="1" fill="hold" nodeType="withEffect">
                                      <p:stCondLst>
                                        <p:cond delay="0"/>
                                      </p:stCondLst>
                                      <p:childTnLst>
                                        <p:animMotion origin="layout" path="M -3.61111E-6 1.85185E-6 L 0.00035 0.05031 " pathEditMode="relative" rAng="0" ptsTypes="AA">
                                          <p:cBhvr>
                                            <p:cTn id="34" dur="2500" fill="hold"/>
                                            <p:tgtEl>
                                              <p:spTgt spid="15"/>
                                            </p:tgtEl>
                                            <p:attrNameLst>
                                              <p:attrName>ppt_x</p:attrName>
                                              <p:attrName>ppt_y</p:attrName>
                                            </p:attrNameLst>
                                          </p:cBhvr>
                                          <p:rCtr x="17"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5852D6-A72B-4156-AF23-4EF48A92F51D}"/>
              </a:ext>
            </a:extLst>
          </p:cNvPr>
          <p:cNvSpPr>
            <a:spLocks noGrp="1"/>
          </p:cNvSpPr>
          <p:nvPr>
            <p:ph type="ctrTitle"/>
          </p:nvPr>
        </p:nvSpPr>
        <p:spPr/>
        <p:txBody>
          <a:bodyPr/>
          <a:lstStyle/>
          <a:p>
            <a:r>
              <a:rPr lang="en-US" dirty="0"/>
              <a:t>THANKS!</a:t>
            </a:r>
          </a:p>
        </p:txBody>
      </p:sp>
      <p:sp>
        <p:nvSpPr>
          <p:cNvPr id="6" name="Text Placeholder 5">
            <a:extLst>
              <a:ext uri="{FF2B5EF4-FFF2-40B4-BE49-F238E27FC236}">
                <a16:creationId xmlns:a16="http://schemas.microsoft.com/office/drawing/2014/main" id="{6F57C05E-251A-466A-9E8F-A461251576CC}"/>
              </a:ext>
            </a:extLst>
          </p:cNvPr>
          <p:cNvSpPr>
            <a:spLocks noGrp="1"/>
          </p:cNvSpPr>
          <p:nvPr>
            <p:ph type="subTitle" idx="1"/>
          </p:nvPr>
        </p:nvSpPr>
        <p:spPr/>
        <p:txBody>
          <a:bodyPr/>
          <a:lstStyle/>
          <a:p>
            <a:r>
              <a:rPr lang="en-US" sz="3200" dirty="0">
                <a:latin typeface="Staatliches" pitchFamily="2" charset="0"/>
              </a:rPr>
              <a:t>Does anyone have any questions?</a:t>
            </a:r>
          </a:p>
          <a:p>
            <a:r>
              <a:rPr lang="en-US" dirty="0"/>
              <a:t>am400718@gmail.com </a:t>
            </a:r>
          </a:p>
          <a:p>
            <a:r>
              <a:rPr lang="en-US" dirty="0"/>
              <a:t>D A GURUPRIYAN</a:t>
            </a:r>
          </a:p>
          <a:p>
            <a:r>
              <a:rPr lang="en-US" dirty="0"/>
              <a:t>20384111</a:t>
            </a:r>
          </a:p>
          <a:p>
            <a:endParaRPr lang="en-US" dirty="0"/>
          </a:p>
        </p:txBody>
      </p:sp>
      <p:pic>
        <p:nvPicPr>
          <p:cNvPr id="38" name="Imagen 37" descr="Imagen que contiene Gráfico circular&#10;&#10;Descripción generada automáticamente">
            <a:extLst>
              <a:ext uri="{FF2B5EF4-FFF2-40B4-BE49-F238E27FC236}">
                <a16:creationId xmlns:a16="http://schemas.microsoft.com/office/drawing/2014/main" id="{18A62CD2-0788-808F-CEF6-8D729695A617}"/>
              </a:ext>
            </a:extLst>
          </p:cNvPr>
          <p:cNvPicPr>
            <a:picLocks noChangeAspect="1"/>
          </p:cNvPicPr>
          <p:nvPr/>
        </p:nvPicPr>
        <p:blipFill rotWithShape="1">
          <a:blip r:embed="rId2">
            <a:extLst>
              <a:ext uri="{28A0092B-C50C-407E-A947-70E740481C1C}">
                <a14:useLocalDpi xmlns:a14="http://schemas.microsoft.com/office/drawing/2010/main" val="0"/>
              </a:ext>
            </a:extLst>
          </a:blip>
          <a:srcRect l="7850" t="14258" r="3883" b="15917"/>
          <a:stretch/>
        </p:blipFill>
        <p:spPr>
          <a:xfrm rot="16320420">
            <a:off x="-274140" y="3025214"/>
            <a:ext cx="2253663" cy="1002803"/>
          </a:xfrm>
          <a:prstGeom prst="rect">
            <a:avLst/>
          </a:prstGeom>
        </p:spPr>
      </p:pic>
      <p:pic>
        <p:nvPicPr>
          <p:cNvPr id="39" name="Imagen 38" descr="Icono&#10;&#10;Descripción generada automáticamente">
            <a:extLst>
              <a:ext uri="{FF2B5EF4-FFF2-40B4-BE49-F238E27FC236}">
                <a16:creationId xmlns:a16="http://schemas.microsoft.com/office/drawing/2014/main" id="{7E85952E-7D63-2B59-7D43-3FD62EB423D7}"/>
              </a:ext>
            </a:extLst>
          </p:cNvPr>
          <p:cNvPicPr>
            <a:picLocks noChangeAspect="1"/>
          </p:cNvPicPr>
          <p:nvPr/>
        </p:nvPicPr>
        <p:blipFill rotWithShape="1">
          <a:blip r:embed="rId3">
            <a:extLst>
              <a:ext uri="{28A0092B-C50C-407E-A947-70E740481C1C}">
                <a14:useLocalDpi xmlns:a14="http://schemas.microsoft.com/office/drawing/2010/main" val="0"/>
              </a:ext>
            </a:extLst>
          </a:blip>
          <a:srcRect l="2783" t="14022" r="5733" b="13919"/>
          <a:stretch/>
        </p:blipFill>
        <p:spPr>
          <a:xfrm rot="18667738">
            <a:off x="440946" y="3729978"/>
            <a:ext cx="1512334" cy="670067"/>
          </a:xfrm>
          <a:prstGeom prst="rect">
            <a:avLst/>
          </a:prstGeom>
        </p:spPr>
      </p:pic>
      <p:pic>
        <p:nvPicPr>
          <p:cNvPr id="41" name="Imagen 40" descr="Patrón de fondo&#10;&#10;Descripción generada automáticamente con confianza baja">
            <a:extLst>
              <a:ext uri="{FF2B5EF4-FFF2-40B4-BE49-F238E27FC236}">
                <a16:creationId xmlns:a16="http://schemas.microsoft.com/office/drawing/2014/main" id="{FC2DFC9E-C977-A106-7C5D-9039FF40ECDA}"/>
              </a:ext>
            </a:extLst>
          </p:cNvPr>
          <p:cNvPicPr>
            <a:picLocks noChangeAspect="1"/>
          </p:cNvPicPr>
          <p:nvPr/>
        </p:nvPicPr>
        <p:blipFill rotWithShape="1">
          <a:blip r:embed="rId4">
            <a:extLst>
              <a:ext uri="{28A0092B-C50C-407E-A947-70E740481C1C}">
                <a14:useLocalDpi xmlns:a14="http://schemas.microsoft.com/office/drawing/2010/main" val="0"/>
              </a:ext>
            </a:extLst>
          </a:blip>
          <a:srcRect l="40200" t="16723" r="2755" b="16857"/>
          <a:stretch/>
        </p:blipFill>
        <p:spPr>
          <a:xfrm>
            <a:off x="-308610" y="3509744"/>
            <a:ext cx="2603445" cy="1705129"/>
          </a:xfrm>
          <a:prstGeom prst="rect">
            <a:avLst/>
          </a:prstGeom>
        </p:spPr>
      </p:pic>
      <p:pic>
        <p:nvPicPr>
          <p:cNvPr id="42" name="Imagen 41" descr="Icono&#10;&#10;Descripción generada automáticamente">
            <a:extLst>
              <a:ext uri="{FF2B5EF4-FFF2-40B4-BE49-F238E27FC236}">
                <a16:creationId xmlns:a16="http://schemas.microsoft.com/office/drawing/2014/main" id="{68A2F5C5-A623-D26C-4888-0BD2E5D83E64}"/>
              </a:ext>
            </a:extLst>
          </p:cNvPr>
          <p:cNvPicPr>
            <a:picLocks noChangeAspect="1"/>
          </p:cNvPicPr>
          <p:nvPr/>
        </p:nvPicPr>
        <p:blipFill rotWithShape="1">
          <a:blip r:embed="rId5">
            <a:extLst>
              <a:ext uri="{28A0092B-C50C-407E-A947-70E740481C1C}">
                <a14:useLocalDpi xmlns:a14="http://schemas.microsoft.com/office/drawing/2010/main" val="0"/>
              </a:ext>
            </a:extLst>
          </a:blip>
          <a:srcRect l="42681" t="24065" r="2121" b="25099"/>
          <a:stretch/>
        </p:blipFill>
        <p:spPr>
          <a:xfrm>
            <a:off x="-329784" y="4334469"/>
            <a:ext cx="2061553" cy="1067983"/>
          </a:xfrm>
          <a:prstGeom prst="rect">
            <a:avLst/>
          </a:prstGeom>
        </p:spPr>
      </p:pic>
      <p:pic>
        <p:nvPicPr>
          <p:cNvPr id="48" name="Imagen 47" descr="Forma&#10;&#10;Descripción generada automáticamente">
            <a:extLst>
              <a:ext uri="{FF2B5EF4-FFF2-40B4-BE49-F238E27FC236}">
                <a16:creationId xmlns:a16="http://schemas.microsoft.com/office/drawing/2014/main" id="{DF57C511-9FA9-BD6A-9E9B-48CD0FB9A0D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a:off x="8185692" y="4227212"/>
            <a:ext cx="1097627" cy="544726"/>
          </a:xfrm>
          <a:prstGeom prst="rect">
            <a:avLst/>
          </a:prstGeom>
        </p:spPr>
      </p:pic>
      <p:pic>
        <p:nvPicPr>
          <p:cNvPr id="52" name="Imagen 51" descr="Forma&#10;&#10;Descripción generada automáticamente">
            <a:extLst>
              <a:ext uri="{FF2B5EF4-FFF2-40B4-BE49-F238E27FC236}">
                <a16:creationId xmlns:a16="http://schemas.microsoft.com/office/drawing/2014/main" id="{3A18B6AC-9A4C-A208-03DA-A9F628161386}"/>
              </a:ext>
            </a:extLst>
          </p:cNvPr>
          <p:cNvPicPr>
            <a:picLocks noChangeAspect="1"/>
          </p:cNvPicPr>
          <p:nvPr/>
        </p:nvPicPr>
        <p:blipFill rotWithShape="1">
          <a:blip r:embed="rId6">
            <a:extLst>
              <a:ext uri="{28A0092B-C50C-407E-A947-70E740481C1C}">
                <a14:useLocalDpi xmlns:a14="http://schemas.microsoft.com/office/drawing/2010/main" val="0"/>
              </a:ext>
            </a:extLst>
          </a:blip>
          <a:srcRect l="6337" t="11190" r="6996" b="12346"/>
          <a:stretch/>
        </p:blipFill>
        <p:spPr>
          <a:xfrm flipH="1">
            <a:off x="-1143478" y="498795"/>
            <a:ext cx="2286955" cy="1134961"/>
          </a:xfrm>
          <a:prstGeom prst="rect">
            <a:avLst/>
          </a:prstGeom>
        </p:spPr>
      </p:pic>
      <p:pic>
        <p:nvPicPr>
          <p:cNvPr id="57" name="Imagen 56" descr="Círculo&#10;&#10;Descripción generada automáticamente">
            <a:extLst>
              <a:ext uri="{FF2B5EF4-FFF2-40B4-BE49-F238E27FC236}">
                <a16:creationId xmlns:a16="http://schemas.microsoft.com/office/drawing/2014/main" id="{31E474B0-7570-5370-CBD4-98C23DA1AFF3}"/>
              </a:ext>
            </a:extLst>
          </p:cNvPr>
          <p:cNvPicPr>
            <a:picLocks noChangeAspect="1"/>
          </p:cNvPicPr>
          <p:nvPr/>
        </p:nvPicPr>
        <p:blipFill rotWithShape="1">
          <a:blip r:embed="rId7">
            <a:extLst>
              <a:ext uri="{28A0092B-C50C-407E-A947-70E740481C1C}">
                <a14:useLocalDpi xmlns:a14="http://schemas.microsoft.com/office/drawing/2010/main" val="0"/>
              </a:ext>
            </a:extLst>
          </a:blip>
          <a:srcRect l="26300" t="6535" r="24866" b="6900"/>
          <a:stretch/>
        </p:blipFill>
        <p:spPr>
          <a:xfrm flipH="1">
            <a:off x="7565813" y="498795"/>
            <a:ext cx="673689" cy="671753"/>
          </a:xfrm>
          <a:prstGeom prst="rect">
            <a:avLst/>
          </a:prstGeom>
        </p:spPr>
      </p:pic>
      <p:grpSp>
        <p:nvGrpSpPr>
          <p:cNvPr id="13" name="Group 12">
            <a:extLst>
              <a:ext uri="{FF2B5EF4-FFF2-40B4-BE49-F238E27FC236}">
                <a16:creationId xmlns:a16="http://schemas.microsoft.com/office/drawing/2014/main" id="{30A0FA25-893A-FA94-FED7-21C1E746D74F}"/>
              </a:ext>
            </a:extLst>
          </p:cNvPr>
          <p:cNvGrpSpPr/>
          <p:nvPr/>
        </p:nvGrpSpPr>
        <p:grpSpPr>
          <a:xfrm>
            <a:off x="4663125" y="3387506"/>
            <a:ext cx="385772" cy="385772"/>
            <a:chOff x="4663125" y="3387506"/>
            <a:chExt cx="385772" cy="385772"/>
          </a:xfrm>
        </p:grpSpPr>
        <p:sp>
          <p:nvSpPr>
            <p:cNvPr id="65" name="Google Shape;106;p13">
              <a:extLst>
                <a:ext uri="{FF2B5EF4-FFF2-40B4-BE49-F238E27FC236}">
                  <a16:creationId xmlns:a16="http://schemas.microsoft.com/office/drawing/2014/main" id="{E5999CF2-0B49-7397-5D34-B7AEE300A635}"/>
                </a:ext>
              </a:extLst>
            </p:cNvPr>
            <p:cNvSpPr/>
            <p:nvPr/>
          </p:nvSpPr>
          <p:spPr>
            <a:xfrm>
              <a:off x="4720366" y="3523880"/>
              <a:ext cx="67841" cy="20342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7;p13">
              <a:extLst>
                <a:ext uri="{FF2B5EF4-FFF2-40B4-BE49-F238E27FC236}">
                  <a16:creationId xmlns:a16="http://schemas.microsoft.com/office/drawing/2014/main" id="{743C283C-2471-4C7F-27C3-9558335A42D0}"/>
                </a:ext>
              </a:extLst>
            </p:cNvPr>
            <p:cNvSpPr/>
            <p:nvPr/>
          </p:nvSpPr>
          <p:spPr>
            <a:xfrm>
              <a:off x="4720366" y="3433453"/>
              <a:ext cx="67841" cy="67841"/>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8;p13">
              <a:hlinkClick r:id="rId8"/>
              <a:extLst>
                <a:ext uri="{FF2B5EF4-FFF2-40B4-BE49-F238E27FC236}">
                  <a16:creationId xmlns:a16="http://schemas.microsoft.com/office/drawing/2014/main" id="{BD433BCB-20A8-170E-1758-27B66E377A82}"/>
                </a:ext>
              </a:extLst>
            </p:cNvPr>
            <p:cNvSpPr/>
            <p:nvPr/>
          </p:nvSpPr>
          <p:spPr>
            <a:xfrm>
              <a:off x="4810792" y="3523513"/>
              <a:ext cx="180858" cy="20379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9;p13">
              <a:extLst>
                <a:ext uri="{FF2B5EF4-FFF2-40B4-BE49-F238E27FC236}">
                  <a16:creationId xmlns:a16="http://schemas.microsoft.com/office/drawing/2014/main" id="{0F506993-8312-DD48-7D48-D3E6C0D1689F}"/>
                </a:ext>
              </a:extLst>
            </p:cNvPr>
            <p:cNvSpPr/>
            <p:nvPr/>
          </p:nvSpPr>
          <p:spPr>
            <a:xfrm>
              <a:off x="4663125" y="3387506"/>
              <a:ext cx="385772" cy="385772"/>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upo 16">
            <a:extLst>
              <a:ext uri="{FF2B5EF4-FFF2-40B4-BE49-F238E27FC236}">
                <a16:creationId xmlns:a16="http://schemas.microsoft.com/office/drawing/2014/main" id="{2F59F330-ABA0-4E56-FC8D-5376F87D57E8}"/>
              </a:ext>
            </a:extLst>
          </p:cNvPr>
          <p:cNvGrpSpPr/>
          <p:nvPr/>
        </p:nvGrpSpPr>
        <p:grpSpPr>
          <a:xfrm>
            <a:off x="1018726" y="834391"/>
            <a:ext cx="7230453" cy="3329978"/>
            <a:chOff x="851471" y="758471"/>
            <a:chExt cx="7560142" cy="3481817"/>
          </a:xfrm>
        </p:grpSpPr>
        <p:sp>
          <p:nvSpPr>
            <p:cNvPr id="2" name="Elipse 1">
              <a:extLst>
                <a:ext uri="{FF2B5EF4-FFF2-40B4-BE49-F238E27FC236}">
                  <a16:creationId xmlns:a16="http://schemas.microsoft.com/office/drawing/2014/main" id="{ABC6917F-4E3A-07D4-E7EE-B5F015BABAF4}"/>
                </a:ext>
              </a:extLst>
            </p:cNvPr>
            <p:cNvSpPr/>
            <p:nvPr/>
          </p:nvSpPr>
          <p:spPr>
            <a:xfrm>
              <a:off x="7427490" y="2831149"/>
              <a:ext cx="81089" cy="810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a:extLst>
                <a:ext uri="{FF2B5EF4-FFF2-40B4-BE49-F238E27FC236}">
                  <a16:creationId xmlns:a16="http://schemas.microsoft.com/office/drawing/2014/main" id="{86138750-ED53-D2E9-B368-A6A1EC0350E4}"/>
                </a:ext>
              </a:extLst>
            </p:cNvPr>
            <p:cNvSpPr/>
            <p:nvPr/>
          </p:nvSpPr>
          <p:spPr>
            <a:xfrm>
              <a:off x="7754694" y="1655189"/>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94974263-006D-2E64-648F-B97B077BD1B7}"/>
                </a:ext>
              </a:extLst>
            </p:cNvPr>
            <p:cNvSpPr/>
            <p:nvPr/>
          </p:nvSpPr>
          <p:spPr>
            <a:xfrm>
              <a:off x="7826457" y="4087888"/>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2C6E4F72-7D13-365F-5DDB-4DC5C53628B9}"/>
                </a:ext>
              </a:extLst>
            </p:cNvPr>
            <p:cNvSpPr/>
            <p:nvPr/>
          </p:nvSpPr>
          <p:spPr>
            <a:xfrm>
              <a:off x="8330524" y="3898253"/>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0C048CFB-93D9-5577-BD05-300516818BD6}"/>
                </a:ext>
              </a:extLst>
            </p:cNvPr>
            <p:cNvSpPr/>
            <p:nvPr/>
          </p:nvSpPr>
          <p:spPr>
            <a:xfrm>
              <a:off x="1601671" y="758471"/>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35463EC2-2C83-B22A-DE80-FD8945D915FA}"/>
                </a:ext>
              </a:extLst>
            </p:cNvPr>
            <p:cNvSpPr/>
            <p:nvPr/>
          </p:nvSpPr>
          <p:spPr>
            <a:xfrm>
              <a:off x="851471" y="1908498"/>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Elipse 14">
              <a:extLst>
                <a:ext uri="{FF2B5EF4-FFF2-40B4-BE49-F238E27FC236}">
                  <a16:creationId xmlns:a16="http://schemas.microsoft.com/office/drawing/2014/main" id="{B66C466B-044C-9A8F-7F2A-2CC0CA255B87}"/>
                </a:ext>
              </a:extLst>
            </p:cNvPr>
            <p:cNvSpPr/>
            <p:nvPr/>
          </p:nvSpPr>
          <p:spPr>
            <a:xfrm>
              <a:off x="1805645" y="2690354"/>
              <a:ext cx="81089" cy="810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BC139CA-6E6A-C2B1-4C47-36FD4455A4D4}"/>
                </a:ext>
              </a:extLst>
            </p:cNvPr>
            <p:cNvSpPr/>
            <p:nvPr/>
          </p:nvSpPr>
          <p:spPr>
            <a:xfrm>
              <a:off x="2105799" y="2995885"/>
              <a:ext cx="110554" cy="1105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3" name="Group 2">
            <a:extLst>
              <a:ext uri="{FF2B5EF4-FFF2-40B4-BE49-F238E27FC236}">
                <a16:creationId xmlns:a16="http://schemas.microsoft.com/office/drawing/2014/main" id="{F67B290B-5B78-3CE0-6A83-1A70A2BE6C33}"/>
              </a:ext>
            </a:extLst>
          </p:cNvPr>
          <p:cNvGrpSpPr/>
          <p:nvPr/>
        </p:nvGrpSpPr>
        <p:grpSpPr>
          <a:xfrm>
            <a:off x="4193688" y="3407645"/>
            <a:ext cx="242894" cy="345494"/>
            <a:chOff x="4092050" y="3392337"/>
            <a:chExt cx="242894" cy="345494"/>
          </a:xfrm>
        </p:grpSpPr>
        <p:sp>
          <p:nvSpPr>
            <p:cNvPr id="5" name="Google Shape;10137;p23">
              <a:extLst>
                <a:ext uri="{FF2B5EF4-FFF2-40B4-BE49-F238E27FC236}">
                  <a16:creationId xmlns:a16="http://schemas.microsoft.com/office/drawing/2014/main" id="{514B9BEC-3D4C-2D06-F4E7-A7AFD08DA427}"/>
                </a:ext>
              </a:extLst>
            </p:cNvPr>
            <p:cNvSpPr/>
            <p:nvPr/>
          </p:nvSpPr>
          <p:spPr>
            <a:xfrm>
              <a:off x="4092050" y="3392337"/>
              <a:ext cx="242894" cy="345494"/>
            </a:xfrm>
            <a:custGeom>
              <a:avLst/>
              <a:gdLst/>
              <a:ahLst/>
              <a:cxnLst/>
              <a:rect l="l" t="t" r="r" b="b"/>
              <a:pathLst>
                <a:path w="15280" h="21731" extrusionOk="0">
                  <a:moveTo>
                    <a:pt x="7641" y="1274"/>
                  </a:moveTo>
                  <a:cubicBezTo>
                    <a:pt x="11151" y="1274"/>
                    <a:pt x="14007" y="4131"/>
                    <a:pt x="14007" y="7640"/>
                  </a:cubicBezTo>
                  <a:cubicBezTo>
                    <a:pt x="14007" y="9135"/>
                    <a:pt x="13457" y="10871"/>
                    <a:pt x="12325" y="12950"/>
                  </a:cubicBezTo>
                  <a:cubicBezTo>
                    <a:pt x="10991" y="15397"/>
                    <a:pt x="9090" y="17879"/>
                    <a:pt x="7641" y="19965"/>
                  </a:cubicBezTo>
                  <a:cubicBezTo>
                    <a:pt x="6192" y="17879"/>
                    <a:pt x="4290" y="15397"/>
                    <a:pt x="2957" y="12950"/>
                  </a:cubicBezTo>
                  <a:cubicBezTo>
                    <a:pt x="1825" y="10873"/>
                    <a:pt x="1275" y="9135"/>
                    <a:pt x="1275" y="7640"/>
                  </a:cubicBezTo>
                  <a:cubicBezTo>
                    <a:pt x="1275" y="4131"/>
                    <a:pt x="4130" y="1274"/>
                    <a:pt x="7641" y="1274"/>
                  </a:cubicBezTo>
                  <a:close/>
                  <a:moveTo>
                    <a:pt x="7641" y="1"/>
                  </a:moveTo>
                  <a:cubicBezTo>
                    <a:pt x="3428" y="1"/>
                    <a:pt x="0" y="3428"/>
                    <a:pt x="0" y="7640"/>
                  </a:cubicBezTo>
                  <a:cubicBezTo>
                    <a:pt x="0" y="9352"/>
                    <a:pt x="602" y="11288"/>
                    <a:pt x="1838" y="13558"/>
                  </a:cubicBezTo>
                  <a:cubicBezTo>
                    <a:pt x="3384" y="16395"/>
                    <a:pt x="5607" y="19192"/>
                    <a:pt x="7110" y="21448"/>
                  </a:cubicBezTo>
                  <a:lnTo>
                    <a:pt x="7112" y="21448"/>
                  </a:lnTo>
                  <a:cubicBezTo>
                    <a:pt x="7237" y="21637"/>
                    <a:pt x="7439" y="21731"/>
                    <a:pt x="7641" y="21731"/>
                  </a:cubicBezTo>
                  <a:cubicBezTo>
                    <a:pt x="7843" y="21731"/>
                    <a:pt x="8044" y="21637"/>
                    <a:pt x="8170" y="21448"/>
                  </a:cubicBezTo>
                  <a:cubicBezTo>
                    <a:pt x="9677" y="19188"/>
                    <a:pt x="11896" y="16397"/>
                    <a:pt x="13442" y="13558"/>
                  </a:cubicBezTo>
                  <a:cubicBezTo>
                    <a:pt x="14679" y="11288"/>
                    <a:pt x="15280" y="9352"/>
                    <a:pt x="15280" y="7640"/>
                  </a:cubicBezTo>
                  <a:cubicBezTo>
                    <a:pt x="15280" y="3428"/>
                    <a:pt x="11853" y="1"/>
                    <a:pt x="7641" y="1"/>
                  </a:cubicBezTo>
                  <a:close/>
                </a:path>
              </a:pathLst>
            </a:custGeom>
            <a:solidFill>
              <a:schemeClr val="dk2"/>
            </a:solidFill>
            <a:ln>
              <a:solidFill>
                <a:schemeClr val="accent1">
                  <a:lumMod val="1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0138;p23">
              <a:hlinkClick r:id="rId9"/>
              <a:extLst>
                <a:ext uri="{FF2B5EF4-FFF2-40B4-BE49-F238E27FC236}">
                  <a16:creationId xmlns:a16="http://schemas.microsoft.com/office/drawing/2014/main" id="{F0BE4245-B9A6-3210-AF6C-F95A6D164219}"/>
                </a:ext>
              </a:extLst>
            </p:cNvPr>
            <p:cNvSpPr/>
            <p:nvPr/>
          </p:nvSpPr>
          <p:spPr>
            <a:xfrm>
              <a:off x="4152789" y="3453086"/>
              <a:ext cx="121463" cy="121466"/>
            </a:xfrm>
            <a:custGeom>
              <a:avLst/>
              <a:gdLst/>
              <a:ahLst/>
              <a:cxnLst/>
              <a:rect l="l" t="t" r="r" b="b"/>
              <a:pathLst>
                <a:path w="7641" h="7640" extrusionOk="0">
                  <a:moveTo>
                    <a:pt x="3820" y="1273"/>
                  </a:moveTo>
                  <a:cubicBezTo>
                    <a:pt x="5224" y="1273"/>
                    <a:pt x="6367" y="2416"/>
                    <a:pt x="6367" y="3820"/>
                  </a:cubicBezTo>
                  <a:cubicBezTo>
                    <a:pt x="6367" y="5226"/>
                    <a:pt x="5225" y="6368"/>
                    <a:pt x="3820" y="6368"/>
                  </a:cubicBezTo>
                  <a:cubicBezTo>
                    <a:pt x="2416" y="6368"/>
                    <a:pt x="1273" y="5226"/>
                    <a:pt x="1273" y="3820"/>
                  </a:cubicBezTo>
                  <a:cubicBezTo>
                    <a:pt x="1273" y="2416"/>
                    <a:pt x="2415" y="1273"/>
                    <a:pt x="3820" y="1273"/>
                  </a:cubicBezTo>
                  <a:close/>
                  <a:moveTo>
                    <a:pt x="3820" y="0"/>
                  </a:moveTo>
                  <a:cubicBezTo>
                    <a:pt x="1713" y="0"/>
                    <a:pt x="1" y="1714"/>
                    <a:pt x="1" y="3820"/>
                  </a:cubicBezTo>
                  <a:cubicBezTo>
                    <a:pt x="1" y="5926"/>
                    <a:pt x="1715" y="7639"/>
                    <a:pt x="3820" y="7639"/>
                  </a:cubicBezTo>
                  <a:cubicBezTo>
                    <a:pt x="5926" y="7639"/>
                    <a:pt x="7640" y="5926"/>
                    <a:pt x="7640" y="3820"/>
                  </a:cubicBezTo>
                  <a:cubicBezTo>
                    <a:pt x="7640" y="1714"/>
                    <a:pt x="5926" y="0"/>
                    <a:pt x="3820" y="0"/>
                  </a:cubicBezTo>
                  <a:close/>
                </a:path>
              </a:pathLst>
            </a:custGeom>
            <a:solidFill>
              <a:schemeClr val="dk2"/>
            </a:solidFill>
            <a:ln>
              <a:solidFill>
                <a:schemeClr val="accent1">
                  <a:lumMod val="10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52083850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14:presetBounceEnd="22000">
                                      <p:stCondLst>
                                        <p:cond delay="0"/>
                                      </p:stCondLst>
                                      <p:childTnLst>
                                        <p:animScale p14:bounceEnd="22000">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14:presetBounceEnd="3500">
                                      <p:stCondLst>
                                        <p:cond delay="0"/>
                                      </p:stCondLst>
                                      <p:childTnLst>
                                        <p:animRot by="300000" p14:bounceEnd="35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29000" decel="26000" autoRev="1" fill="hold" nodeType="withEffect">
                                      <p:stCondLst>
                                        <p:cond delay="0"/>
                                      </p:stCondLst>
                                      <p:childTnLst>
                                        <p:animMotion origin="layout" path="M 0 1.23457E-6 L 0.07135 0.00062 " pathEditMode="relative" rAng="0" ptsTypes="AA">
                                          <p:cBhvr>
                                            <p:cTn id="6" dur="7250" fill="hold"/>
                                            <p:tgtEl>
                                              <p:spTgt spid="52"/>
                                            </p:tgtEl>
                                            <p:attrNameLst>
                                              <p:attrName>ppt_x</p:attrName>
                                              <p:attrName>ppt_y</p:attrName>
                                            </p:attrNameLst>
                                          </p:cBhvr>
                                          <p:rCtr x="3559" y="31"/>
                                        </p:animMotion>
                                      </p:childTnLst>
                                    </p:cTn>
                                  </p:par>
                                  <p:par>
                                    <p:cTn id="7" presetID="6" presetClass="emph" presetSubtype="0" repeatCount="indefinite" autoRev="1" fill="hold" nodeType="withEffect">
                                      <p:stCondLst>
                                        <p:cond delay="0"/>
                                      </p:stCondLst>
                                      <p:childTnLst>
                                        <p:animScale>
                                          <p:cBhvr>
                                            <p:cTn id="8" dur="6000" fill="hold"/>
                                            <p:tgtEl>
                                              <p:spTgt spid="17"/>
                                            </p:tgtEl>
                                          </p:cBhvr>
                                          <p:by x="105000" y="105000"/>
                                        </p:animScale>
                                      </p:childTnLst>
                                    </p:cTn>
                                  </p:par>
                                  <p:par>
                                    <p:cTn id="9" presetID="42" presetClass="path" presetSubtype="0" repeatCount="indefinite" accel="19000" decel="19000" autoRev="1" fill="hold" nodeType="withEffect">
                                      <p:stCondLst>
                                        <p:cond delay="0"/>
                                      </p:stCondLst>
                                      <p:childTnLst>
                                        <p:animMotion origin="layout" path="M 3.33333E-6 -4.93827E-7 L 0.00035 0.05031 " pathEditMode="relative" rAng="0" ptsTypes="AA">
                                          <p:cBhvr>
                                            <p:cTn id="10" dur="3250" fill="hold"/>
                                            <p:tgtEl>
                                              <p:spTgt spid="57"/>
                                            </p:tgtEl>
                                            <p:attrNameLst>
                                              <p:attrName>ppt_x</p:attrName>
                                              <p:attrName>ppt_y</p:attrName>
                                            </p:attrNameLst>
                                          </p:cBhvr>
                                          <p:rCtr x="0" y="3827"/>
                                        </p:animMotion>
                                      </p:childTnLst>
                                    </p:cTn>
                                  </p:par>
                                  <p:par>
                                    <p:cTn id="11" presetID="8" presetClass="emph" presetSubtype="0" repeatCount="indefinite" accel="8000" decel="9000" autoRev="1" fill="hold" nodeType="withEffect">
                                      <p:stCondLst>
                                        <p:cond delay="0"/>
                                      </p:stCondLst>
                                      <p:childTnLst>
                                        <p:animRot by="600000">
                                          <p:cBhvr>
                                            <p:cTn id="12" dur="4000" fill="hold"/>
                                            <p:tgtEl>
                                              <p:spTgt spid="38"/>
                                            </p:tgtEl>
                                            <p:attrNameLst>
                                              <p:attrName>r</p:attrName>
                                            </p:attrNameLst>
                                          </p:cBhvr>
                                        </p:animRot>
                                      </p:childTnLst>
                                    </p:cTn>
                                  </p:par>
                                  <p:par>
                                    <p:cTn id="13" presetID="42" presetClass="path" presetSubtype="0" repeatCount="indefinite" accel="8000" decel="9000" autoRev="1" fill="hold" nodeType="withEffect">
                                      <p:stCondLst>
                                        <p:cond delay="0"/>
                                      </p:stCondLst>
                                      <p:childTnLst>
                                        <p:animMotion origin="layout" path="M 2.22222E-6 -0.00185 L 2.22222E-6 0.03765 " pathEditMode="relative" rAng="0" ptsTypes="AA">
                                          <p:cBhvr>
                                            <p:cTn id="14" dur="4000" fill="hold"/>
                                            <p:tgtEl>
                                              <p:spTgt spid="38"/>
                                            </p:tgtEl>
                                            <p:attrNameLst>
                                              <p:attrName>ppt_x</p:attrName>
                                              <p:attrName>ppt_y</p:attrName>
                                            </p:attrNameLst>
                                          </p:cBhvr>
                                          <p:rCtr x="0" y="1975"/>
                                        </p:animMotion>
                                      </p:childTnLst>
                                    </p:cTn>
                                  </p:par>
                                  <p:par>
                                    <p:cTn id="15" presetID="8" presetClass="emph" presetSubtype="0" repeatCount="indefinite" accel="8000" decel="9000" autoRev="1" fill="hold" nodeType="withEffect">
                                      <p:stCondLst>
                                        <p:cond delay="0"/>
                                      </p:stCondLst>
                                      <p:childTnLst>
                                        <p:animRot by="600000">
                                          <p:cBhvr>
                                            <p:cTn id="16" dur="2500" fill="hold"/>
                                            <p:tgtEl>
                                              <p:spTgt spid="39"/>
                                            </p:tgtEl>
                                            <p:attrNameLst>
                                              <p:attrName>r</p:attrName>
                                            </p:attrNameLst>
                                          </p:cBhvr>
                                        </p:animRot>
                                      </p:childTnLst>
                                    </p:cTn>
                                  </p:par>
                                  <p:par>
                                    <p:cTn id="17" presetID="42" presetClass="path" presetSubtype="0" repeatCount="indefinite" accel="8000" decel="9000" autoRev="1" fill="hold" nodeType="withEffect">
                                      <p:stCondLst>
                                        <p:cond delay="0"/>
                                      </p:stCondLst>
                                      <p:childTnLst>
                                        <p:animMotion origin="layout" path="M -2.77778E-6 -0.00185 L -2.77778E-6 0.03766 " pathEditMode="relative" rAng="0" ptsTypes="AA">
                                          <p:cBhvr>
                                            <p:cTn id="18" dur="2750" fill="hold"/>
                                            <p:tgtEl>
                                              <p:spTgt spid="39"/>
                                            </p:tgtEl>
                                            <p:attrNameLst>
                                              <p:attrName>ppt_x</p:attrName>
                                              <p:attrName>ppt_y</p:attrName>
                                            </p:attrNameLst>
                                          </p:cBhvr>
                                          <p:rCtr x="0" y="1975"/>
                                        </p:animMotion>
                                      </p:childTnLst>
                                    </p:cTn>
                                  </p:par>
                                  <p:par>
                                    <p:cTn id="19" presetID="42" presetClass="path" presetSubtype="0" repeatCount="indefinite" accel="9000" decel="8000" autoRev="1" fill="hold" nodeType="withEffect">
                                      <p:stCondLst>
                                        <p:cond delay="100"/>
                                      </p:stCondLst>
                                      <p:childTnLst>
                                        <p:animMotion origin="layout" path="M 0.02378 0.0179 L 0.00191 0.05154 " pathEditMode="relative" rAng="0" ptsTypes="AA">
                                          <p:cBhvr>
                                            <p:cTn id="20" dur="4250" fill="hold"/>
                                            <p:tgtEl>
                                              <p:spTgt spid="41"/>
                                            </p:tgtEl>
                                            <p:attrNameLst>
                                              <p:attrName>ppt_x</p:attrName>
                                              <p:attrName>ppt_y</p:attrName>
                                            </p:attrNameLst>
                                          </p:cBhvr>
                                          <p:rCtr x="-1094" y="1667"/>
                                        </p:animMotion>
                                      </p:childTnLst>
                                    </p:cTn>
                                  </p:par>
                                  <p:par>
                                    <p:cTn id="21" presetID="8" presetClass="emph" presetSubtype="0" repeatCount="indefinite" accel="2500" autoRev="1" fill="hold" nodeType="withEffect">
                                      <p:stCondLst>
                                        <p:cond delay="0"/>
                                      </p:stCondLst>
                                      <p:childTnLst>
                                        <p:animRot by="300000">
                                          <p:cBhvr>
                                            <p:cTn id="22" dur="6750" fill="hold"/>
                                            <p:tgtEl>
                                              <p:spTgt spid="41"/>
                                            </p:tgtEl>
                                            <p:attrNameLst>
                                              <p:attrName>r</p:attrName>
                                            </p:attrNameLst>
                                          </p:cBhvr>
                                        </p:animRot>
                                      </p:childTnLst>
                                    </p:cTn>
                                  </p:par>
                                  <p:par>
                                    <p:cTn id="23" presetID="42" presetClass="path" presetSubtype="0" repeatCount="indefinite" accel="4727" decel="3636" autoRev="1" fill="hold" nodeType="withEffect">
                                      <p:stCondLst>
                                        <p:cond delay="100"/>
                                      </p:stCondLst>
                                      <p:childTnLst>
                                        <p:animMotion origin="layout" path="M 0.02378 0.0179 L 0.00191 0.05154 " pathEditMode="relative" rAng="0" ptsTypes="AA">
                                          <p:cBhvr>
                                            <p:cTn id="24" dur="2750" fill="hold"/>
                                            <p:tgtEl>
                                              <p:spTgt spid="42"/>
                                            </p:tgtEl>
                                            <p:attrNameLst>
                                              <p:attrName>ppt_x</p:attrName>
                                              <p:attrName>ppt_y</p:attrName>
                                            </p:attrNameLst>
                                          </p:cBhvr>
                                          <p:rCtr x="-1094" y="1667"/>
                                        </p:animMotion>
                                      </p:childTnLst>
                                    </p:cTn>
                                  </p:par>
                                  <p:par>
                                    <p:cTn id="25" presetID="8" presetClass="emph" presetSubtype="0" repeatCount="indefinite" accel="1405" decel="1081" autoRev="1" fill="hold" nodeType="withEffect">
                                      <p:stCondLst>
                                        <p:cond delay="0"/>
                                      </p:stCondLst>
                                      <p:childTnLst>
                                        <p:animRot by="300000">
                                          <p:cBhvr>
                                            <p:cTn id="26" dur="9250" fill="hold"/>
                                            <p:tgtEl>
                                              <p:spTgt spid="42"/>
                                            </p:tgtEl>
                                            <p:attrNameLst>
                                              <p:attrName>r</p:attrName>
                                            </p:attrNameLst>
                                          </p:cBhvr>
                                        </p:animRot>
                                      </p:childTnLst>
                                    </p:cTn>
                                  </p:par>
                                  <p:par>
                                    <p:cTn id="27" presetID="35" presetClass="path" presetSubtype="0" repeatCount="indefinite" accel="29000" decel="26000" autoRev="1" fill="hold" nodeType="withEffect">
                                      <p:stCondLst>
                                        <p:cond delay="0"/>
                                      </p:stCondLst>
                                      <p:childTnLst>
                                        <p:animMotion origin="layout" path="M 0.0349 1.23457E-6 L -0.03489 1.23457E-6 " pathEditMode="relative" rAng="0" ptsTypes="AA">
                                          <p:cBhvr>
                                            <p:cTn id="28" dur="4750" fill="hold"/>
                                            <p:tgtEl>
                                              <p:spTgt spid="48"/>
                                            </p:tgtEl>
                                            <p:attrNameLst>
                                              <p:attrName>ppt_x</p:attrName>
                                              <p:attrName>ppt_y</p:attrName>
                                            </p:attrNameLst>
                                          </p:cBhvr>
                                          <p:rCtr x="-3490" y="0"/>
                                        </p:animMotion>
                                      </p:childTnLst>
                                    </p:cTn>
                                  </p:par>
                                  <p:par>
                                    <p:cTn id="29" presetID="10" presetClass="entr" presetSubtype="0" fill="hold" grpId="0" nodeType="withEffect">
                                      <p:stCondLst>
                                        <p:cond delay="8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600"/>
                                            <p:tgtEl>
                                              <p:spTgt spid="4"/>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551283" y="1056685"/>
            <a:ext cx="6718393" cy="859759"/>
          </a:xfrm>
        </p:spPr>
        <p:txBody>
          <a:bodyPr>
            <a:noAutofit/>
          </a:bodyPr>
          <a:lstStyle/>
          <a:p>
            <a:r>
              <a:rPr lang="en-US" dirty="0"/>
              <a:t>Unary operator requires only a single operand; this operator is used to increment or decrement the value, negating an expression or inverting a Boolean value.</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3293517" y="650876"/>
            <a:ext cx="2690611" cy="392481"/>
          </a:xfrm>
        </p:spPr>
        <p:txBody>
          <a:bodyPr/>
          <a:lstStyle/>
          <a:p>
            <a:r>
              <a:rPr lang="en-IN" b="1" dirty="0"/>
              <a:t>Unary Operator</a:t>
            </a:r>
            <a:endParaRPr lang="en-US" dirty="0"/>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4662761" y="4504709"/>
            <a:ext cx="501350" cy="417793"/>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939189" y="688275"/>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7" name="Marcador de texto 21">
            <a:extLst>
              <a:ext uri="{FF2B5EF4-FFF2-40B4-BE49-F238E27FC236}">
                <a16:creationId xmlns:a16="http://schemas.microsoft.com/office/drawing/2014/main" id="{7F7D6237-19CC-9FC5-65AE-F0810985DBA6}"/>
              </a:ext>
            </a:extLst>
          </p:cNvPr>
          <p:cNvSpPr txBox="1">
            <a:spLocks/>
          </p:cNvSpPr>
          <p:nvPr/>
        </p:nvSpPr>
        <p:spPr>
          <a:xfrm>
            <a:off x="1153101" y="220997"/>
            <a:ext cx="4280833" cy="859759"/>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400" kern="1200">
                <a:solidFill>
                  <a:schemeClr val="tx1"/>
                </a:solidFill>
                <a:latin typeface="Manrope Medium" pitchFamily="2"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anrope Medium" pitchFamily="2"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anrope Medium" pitchFamily="2"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anrope Medium" pitchFamily="2" charset="0"/>
                <a:ea typeface="+mn-ea"/>
                <a:cs typeface="Arial" panose="020B0604020202020204" pitchFamily="34"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gn="l"/>
            <a:r>
              <a:rPr lang="en-US" dirty="0"/>
              <a:t>Let us see each operator one by one in detail.</a:t>
            </a:r>
          </a:p>
        </p:txBody>
      </p:sp>
      <p:graphicFrame>
        <p:nvGraphicFramePr>
          <p:cNvPr id="18" name="Table 17">
            <a:extLst>
              <a:ext uri="{FF2B5EF4-FFF2-40B4-BE49-F238E27FC236}">
                <a16:creationId xmlns:a16="http://schemas.microsoft.com/office/drawing/2014/main" id="{205D48A9-6595-942C-9F92-F48A0B8505BD}"/>
              </a:ext>
            </a:extLst>
          </p:cNvPr>
          <p:cNvGraphicFramePr>
            <a:graphicFrameLocks noGrp="1"/>
          </p:cNvGraphicFramePr>
          <p:nvPr>
            <p:extLst>
              <p:ext uri="{D42A27DB-BD31-4B8C-83A1-F6EECF244321}">
                <p14:modId xmlns:p14="http://schemas.microsoft.com/office/powerpoint/2010/main" val="1847740685"/>
              </p:ext>
            </p:extLst>
          </p:nvPr>
        </p:nvGraphicFramePr>
        <p:xfrm>
          <a:off x="1865376" y="1666081"/>
          <a:ext cx="6039896" cy="2703552"/>
        </p:xfrm>
        <a:graphic>
          <a:graphicData uri="http://schemas.openxmlformats.org/drawingml/2006/table">
            <a:tbl>
              <a:tblPr>
                <a:tableStyleId>{3C2FFA5D-87B4-456A-9821-1D502468CF0F}</a:tableStyleId>
              </a:tblPr>
              <a:tblGrid>
                <a:gridCol w="3019948">
                  <a:extLst>
                    <a:ext uri="{9D8B030D-6E8A-4147-A177-3AD203B41FA5}">
                      <a16:colId xmlns:a16="http://schemas.microsoft.com/office/drawing/2014/main" val="4123857560"/>
                    </a:ext>
                  </a:extLst>
                </a:gridCol>
                <a:gridCol w="3019948">
                  <a:extLst>
                    <a:ext uri="{9D8B030D-6E8A-4147-A177-3AD203B41FA5}">
                      <a16:colId xmlns:a16="http://schemas.microsoft.com/office/drawing/2014/main" val="3105169403"/>
                    </a:ext>
                  </a:extLst>
                </a:gridCol>
              </a:tblGrid>
              <a:tr h="305619">
                <a:tc>
                  <a:txBody>
                    <a:bodyPr/>
                    <a:lstStyle/>
                    <a:p>
                      <a:r>
                        <a:rPr lang="en-IN" b="1" dirty="0">
                          <a:effectLst/>
                        </a:rPr>
                        <a:t>Operator</a:t>
                      </a:r>
                      <a:endParaRPr lang="en-IN" dirty="0">
                        <a:effectLst/>
                      </a:endParaRPr>
                    </a:p>
                  </a:txBody>
                  <a:tcPr anchor="ctr"/>
                </a:tc>
                <a:tc>
                  <a:txBody>
                    <a:bodyPr/>
                    <a:lstStyle/>
                    <a:p>
                      <a:r>
                        <a:rPr lang="en-IN" b="1">
                          <a:effectLst/>
                        </a:rPr>
                        <a:t>Description</a:t>
                      </a:r>
                      <a:endParaRPr lang="en-IN">
                        <a:effectLst/>
                      </a:endParaRPr>
                    </a:p>
                  </a:txBody>
                  <a:tcPr anchor="ctr"/>
                </a:tc>
                <a:extLst>
                  <a:ext uri="{0D108BD9-81ED-4DB2-BD59-A6C34878D82A}">
                    <a16:rowId xmlns:a16="http://schemas.microsoft.com/office/drawing/2014/main" val="496877060"/>
                  </a:ext>
                </a:extLst>
              </a:tr>
              <a:tr h="940366">
                <a:tc>
                  <a:txBody>
                    <a:bodyPr/>
                    <a:lstStyle/>
                    <a:p>
                      <a:r>
                        <a:rPr lang="en-IN" b="1" dirty="0">
                          <a:effectLst/>
                        </a:rPr>
                        <a:t>++ (Increment) </a:t>
                      </a:r>
                      <a:endParaRPr lang="en-IN" dirty="0">
                        <a:effectLst/>
                      </a:endParaRPr>
                    </a:p>
                  </a:txBody>
                  <a:tcPr anchor="ctr"/>
                </a:tc>
                <a:tc>
                  <a:txBody>
                    <a:bodyPr/>
                    <a:lstStyle/>
                    <a:p>
                      <a:r>
                        <a:rPr lang="en-US">
                          <a:effectLst/>
                        </a:rPr>
                        <a:t>This operator is used to increment the value by 1. There are two types of increment, i.e., post-increment (a++) and pre-increment (++a)</a:t>
                      </a:r>
                    </a:p>
                  </a:txBody>
                  <a:tcPr anchor="ctr"/>
                </a:tc>
                <a:extLst>
                  <a:ext uri="{0D108BD9-81ED-4DB2-BD59-A6C34878D82A}">
                    <a16:rowId xmlns:a16="http://schemas.microsoft.com/office/drawing/2014/main" val="2520575336"/>
                  </a:ext>
                </a:extLst>
              </a:tr>
              <a:tr h="940366">
                <a:tc>
                  <a:txBody>
                    <a:bodyPr/>
                    <a:lstStyle/>
                    <a:p>
                      <a:r>
                        <a:rPr lang="en-IN" b="1">
                          <a:effectLst/>
                        </a:rPr>
                        <a:t>— (Decrement).</a:t>
                      </a:r>
                      <a:endParaRPr lang="en-IN">
                        <a:effectLst/>
                      </a:endParaRPr>
                    </a:p>
                  </a:txBody>
                  <a:tcPr anchor="ctr"/>
                </a:tc>
                <a:tc>
                  <a:txBody>
                    <a:bodyPr/>
                    <a:lstStyle/>
                    <a:p>
                      <a:r>
                        <a:rPr lang="en-US">
                          <a:effectLst/>
                        </a:rPr>
                        <a:t>This operator is used to decrement the value by 1. There are two types of decrement, i.e., post decrement (a–) and pre decrement (–a)</a:t>
                      </a:r>
                    </a:p>
                  </a:txBody>
                  <a:tcPr anchor="ctr"/>
                </a:tc>
                <a:extLst>
                  <a:ext uri="{0D108BD9-81ED-4DB2-BD59-A6C34878D82A}">
                    <a16:rowId xmlns:a16="http://schemas.microsoft.com/office/drawing/2014/main" val="2667842226"/>
                  </a:ext>
                </a:extLst>
              </a:tr>
              <a:tr h="517201">
                <a:tc>
                  <a:txBody>
                    <a:bodyPr/>
                    <a:lstStyle/>
                    <a:p>
                      <a:r>
                        <a:rPr lang="en-IN" b="1">
                          <a:effectLst/>
                        </a:rPr>
                        <a:t>! (Invert)</a:t>
                      </a:r>
                      <a:endParaRPr lang="en-IN">
                        <a:effectLst/>
                      </a:endParaRPr>
                    </a:p>
                  </a:txBody>
                  <a:tcPr anchor="ctr"/>
                </a:tc>
                <a:tc>
                  <a:txBody>
                    <a:bodyPr/>
                    <a:lstStyle/>
                    <a:p>
                      <a:r>
                        <a:rPr lang="en-US" dirty="0">
                          <a:effectLst/>
                        </a:rPr>
                        <a:t>This operator is used to invert a Boolean value (!a).</a:t>
                      </a:r>
                    </a:p>
                  </a:txBody>
                  <a:tcPr anchor="ctr"/>
                </a:tc>
                <a:extLst>
                  <a:ext uri="{0D108BD9-81ED-4DB2-BD59-A6C34878D82A}">
                    <a16:rowId xmlns:a16="http://schemas.microsoft.com/office/drawing/2014/main" val="2753535927"/>
                  </a:ext>
                </a:extLst>
              </a:tr>
            </a:tbl>
          </a:graphicData>
        </a:graphic>
      </p:graphicFrame>
    </p:spTree>
    <p:extLst>
      <p:ext uri="{BB962C8B-B14F-4D97-AF65-F5344CB8AC3E}">
        <p14:creationId xmlns:p14="http://schemas.microsoft.com/office/powerpoint/2010/main" val="23468320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par>
                                    <p:cTn id="16" presetID="10" presetClass="entr" presetSubtype="0" fill="hold" nodeType="withEffect">
                                      <p:stCondLst>
                                        <p:cond delay="150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200"/>
                                            <p:tgtEl>
                                              <p:spTgt spid="2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2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par>
                                    <p:cTn id="16" presetID="10" presetClass="entr" presetSubtype="0" fill="hold" nodeType="withEffect">
                                      <p:stCondLst>
                                        <p:cond delay="150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1200"/>
                                            <p:tgtEl>
                                              <p:spTgt spid="29"/>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2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8" name="Picture 17">
            <a:extLst>
              <a:ext uri="{FF2B5EF4-FFF2-40B4-BE49-F238E27FC236}">
                <a16:creationId xmlns:a16="http://schemas.microsoft.com/office/drawing/2014/main" id="{4E0706FB-40A7-9972-CD3B-766B16511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355" y="689410"/>
            <a:ext cx="5026275" cy="3219957"/>
          </a:xfrm>
          <a:prstGeom prst="rect">
            <a:avLst/>
          </a:prstGeom>
        </p:spPr>
      </p:pic>
      <p:pic>
        <p:nvPicPr>
          <p:cNvPr id="20" name="Picture 19">
            <a:extLst>
              <a:ext uri="{FF2B5EF4-FFF2-40B4-BE49-F238E27FC236}">
                <a16:creationId xmlns:a16="http://schemas.microsoft.com/office/drawing/2014/main" id="{524D4DD7-2994-1485-E581-15C2AE8E01FB}"/>
              </a:ext>
            </a:extLst>
          </p:cNvPr>
          <p:cNvPicPr>
            <a:picLocks noChangeAspect="1"/>
          </p:cNvPicPr>
          <p:nvPr/>
        </p:nvPicPr>
        <p:blipFill>
          <a:blip r:embed="rId3"/>
          <a:stretch>
            <a:fillRect/>
          </a:stretch>
        </p:blipFill>
        <p:spPr>
          <a:xfrm>
            <a:off x="3417269" y="3215872"/>
            <a:ext cx="5517358" cy="1874682"/>
          </a:xfrm>
          <a:prstGeom prst="rect">
            <a:avLst/>
          </a:prstGeom>
        </p:spPr>
      </p:pic>
    </p:spTree>
    <p:extLst>
      <p:ext uri="{BB962C8B-B14F-4D97-AF65-F5344CB8AC3E}">
        <p14:creationId xmlns:p14="http://schemas.microsoft.com/office/powerpoint/2010/main" val="3789955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551283" y="1056685"/>
            <a:ext cx="6718393" cy="859759"/>
          </a:xfrm>
        </p:spPr>
        <p:txBody>
          <a:bodyPr>
            <a:noAutofit/>
          </a:bodyPr>
          <a:lstStyle/>
          <a:p>
            <a:r>
              <a:rPr lang="en-US" dirty="0"/>
              <a:t>Arithmetic operators are used to performing addition, subtraction, multiplication, division, and modulus. It acts as a mathematical operations.</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3293517" y="650876"/>
            <a:ext cx="3534503" cy="392481"/>
          </a:xfrm>
        </p:spPr>
        <p:txBody>
          <a:bodyPr/>
          <a:lstStyle/>
          <a:p>
            <a:r>
              <a:rPr lang="en-IN" b="1" dirty="0"/>
              <a:t>Arithmetic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939189" y="688275"/>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5" name="Table 4">
            <a:extLst>
              <a:ext uri="{FF2B5EF4-FFF2-40B4-BE49-F238E27FC236}">
                <a16:creationId xmlns:a16="http://schemas.microsoft.com/office/drawing/2014/main" id="{FDA1AC80-CA45-292B-A7E0-143E7224C97C}"/>
              </a:ext>
            </a:extLst>
          </p:cNvPr>
          <p:cNvGraphicFramePr>
            <a:graphicFrameLocks noGrp="1"/>
          </p:cNvGraphicFramePr>
          <p:nvPr>
            <p:extLst>
              <p:ext uri="{D42A27DB-BD31-4B8C-83A1-F6EECF244321}">
                <p14:modId xmlns:p14="http://schemas.microsoft.com/office/powerpoint/2010/main" val="1322815618"/>
              </p:ext>
            </p:extLst>
          </p:nvPr>
        </p:nvGraphicFramePr>
        <p:xfrm>
          <a:off x="1660189" y="1510915"/>
          <a:ext cx="6447802" cy="3141676"/>
        </p:xfrm>
        <a:graphic>
          <a:graphicData uri="http://schemas.openxmlformats.org/drawingml/2006/table">
            <a:tbl>
              <a:tblPr>
                <a:tableStyleId>{3C2FFA5D-87B4-456A-9821-1D502468CF0F}</a:tableStyleId>
              </a:tblPr>
              <a:tblGrid>
                <a:gridCol w="3223901">
                  <a:extLst>
                    <a:ext uri="{9D8B030D-6E8A-4147-A177-3AD203B41FA5}">
                      <a16:colId xmlns:a16="http://schemas.microsoft.com/office/drawing/2014/main" val="525169213"/>
                    </a:ext>
                  </a:extLst>
                </a:gridCol>
                <a:gridCol w="3223901">
                  <a:extLst>
                    <a:ext uri="{9D8B030D-6E8A-4147-A177-3AD203B41FA5}">
                      <a16:colId xmlns:a16="http://schemas.microsoft.com/office/drawing/2014/main" val="3621671063"/>
                    </a:ext>
                  </a:extLst>
                </a:gridCol>
              </a:tblGrid>
              <a:tr h="280706">
                <a:tc>
                  <a:txBody>
                    <a:bodyPr/>
                    <a:lstStyle/>
                    <a:p>
                      <a:r>
                        <a:rPr lang="en-IN" sz="1300" b="1" dirty="0">
                          <a:effectLst/>
                        </a:rPr>
                        <a:t>Operator</a:t>
                      </a:r>
                      <a:endParaRPr lang="en-IN" sz="1300" dirty="0">
                        <a:effectLst/>
                      </a:endParaRPr>
                    </a:p>
                  </a:txBody>
                  <a:tcPr marL="85894" marR="85894" marT="42947" marB="42947" anchor="ctr"/>
                </a:tc>
                <a:tc>
                  <a:txBody>
                    <a:bodyPr/>
                    <a:lstStyle/>
                    <a:p>
                      <a:r>
                        <a:rPr lang="en-IN" sz="1300" b="1">
                          <a:effectLst/>
                        </a:rPr>
                        <a:t>Description</a:t>
                      </a:r>
                      <a:endParaRPr lang="en-IN" sz="1300">
                        <a:effectLst/>
                      </a:endParaRPr>
                    </a:p>
                  </a:txBody>
                  <a:tcPr marL="85894" marR="85894" marT="42947" marB="42947" anchor="ctr"/>
                </a:tc>
                <a:extLst>
                  <a:ext uri="{0D108BD9-81ED-4DB2-BD59-A6C34878D82A}">
                    <a16:rowId xmlns:a16="http://schemas.microsoft.com/office/drawing/2014/main" val="3665291273"/>
                  </a:ext>
                </a:extLst>
              </a:tr>
              <a:tr h="476519">
                <a:tc>
                  <a:txBody>
                    <a:bodyPr/>
                    <a:lstStyle/>
                    <a:p>
                      <a:r>
                        <a:rPr lang="en-IN" sz="1300" b="1">
                          <a:effectLst/>
                        </a:rPr>
                        <a:t>+ ( Addition )</a:t>
                      </a:r>
                      <a:endParaRPr lang="en-IN" sz="1300">
                        <a:effectLst/>
                      </a:endParaRPr>
                    </a:p>
                  </a:txBody>
                  <a:tcPr marL="85894" marR="85894" marT="42947" marB="42947" anchor="ctr"/>
                </a:tc>
                <a:tc>
                  <a:txBody>
                    <a:bodyPr/>
                    <a:lstStyle/>
                    <a:p>
                      <a:r>
                        <a:rPr lang="en-US" sz="1300">
                          <a:effectLst/>
                        </a:rPr>
                        <a:t>This operator is used to add the value of the operands.</a:t>
                      </a:r>
                    </a:p>
                  </a:txBody>
                  <a:tcPr marL="85894" marR="85894" marT="42947" marB="42947" anchor="ctr"/>
                </a:tc>
                <a:extLst>
                  <a:ext uri="{0D108BD9-81ED-4DB2-BD59-A6C34878D82A}">
                    <a16:rowId xmlns:a16="http://schemas.microsoft.com/office/drawing/2014/main" val="4247454892"/>
                  </a:ext>
                </a:extLst>
              </a:tr>
              <a:tr h="606570">
                <a:tc>
                  <a:txBody>
                    <a:bodyPr/>
                    <a:lstStyle/>
                    <a:p>
                      <a:r>
                        <a:rPr lang="en-IN" sz="1300" b="1" dirty="0">
                          <a:effectLst/>
                        </a:rPr>
                        <a:t>– ( Subtraction )</a:t>
                      </a:r>
                      <a:endParaRPr lang="en-IN" sz="1300" dirty="0">
                        <a:effectLst/>
                      </a:endParaRPr>
                    </a:p>
                  </a:txBody>
                  <a:tcPr marL="85894" marR="85894" marT="42947" marB="42947" anchor="ctr"/>
                </a:tc>
                <a:tc>
                  <a:txBody>
                    <a:bodyPr/>
                    <a:lstStyle/>
                    <a:p>
                      <a:r>
                        <a:rPr lang="en-US" sz="1300" dirty="0">
                          <a:effectLst/>
                        </a:rPr>
                        <a:t>This operator is used to subtract the right-hand operator with the left hand operator.</a:t>
                      </a:r>
                    </a:p>
                  </a:txBody>
                  <a:tcPr marL="85894" marR="85894" marT="42947" marB="42947" anchor="ctr"/>
                </a:tc>
                <a:extLst>
                  <a:ext uri="{0D108BD9-81ED-4DB2-BD59-A6C34878D82A}">
                    <a16:rowId xmlns:a16="http://schemas.microsoft.com/office/drawing/2014/main" val="1976003006"/>
                  </a:ext>
                </a:extLst>
              </a:tr>
              <a:tr h="476519">
                <a:tc>
                  <a:txBody>
                    <a:bodyPr/>
                    <a:lstStyle/>
                    <a:p>
                      <a:r>
                        <a:rPr lang="en-IN" sz="1300" b="1" dirty="0">
                          <a:effectLst/>
                        </a:rPr>
                        <a:t>* ( Multiplication )</a:t>
                      </a:r>
                      <a:endParaRPr lang="en-IN" sz="1300" dirty="0">
                        <a:effectLst/>
                      </a:endParaRPr>
                    </a:p>
                  </a:txBody>
                  <a:tcPr marL="85894" marR="85894" marT="42947" marB="42947" anchor="ctr"/>
                </a:tc>
                <a:tc>
                  <a:txBody>
                    <a:bodyPr/>
                    <a:lstStyle/>
                    <a:p>
                      <a:r>
                        <a:rPr lang="en-US" sz="1300">
                          <a:effectLst/>
                        </a:rPr>
                        <a:t>This operator is used to multiply the value of the operands.</a:t>
                      </a:r>
                    </a:p>
                  </a:txBody>
                  <a:tcPr marL="85894" marR="85894" marT="42947" marB="42947" anchor="ctr"/>
                </a:tc>
                <a:extLst>
                  <a:ext uri="{0D108BD9-81ED-4DB2-BD59-A6C34878D82A}">
                    <a16:rowId xmlns:a16="http://schemas.microsoft.com/office/drawing/2014/main" val="1761933413"/>
                  </a:ext>
                </a:extLst>
              </a:tr>
              <a:tr h="606570">
                <a:tc>
                  <a:txBody>
                    <a:bodyPr/>
                    <a:lstStyle/>
                    <a:p>
                      <a:r>
                        <a:rPr lang="en-IN" sz="1300" b="1">
                          <a:effectLst/>
                        </a:rPr>
                        <a:t>/ ( Division )</a:t>
                      </a:r>
                      <a:endParaRPr lang="en-IN" sz="1300">
                        <a:effectLst/>
                      </a:endParaRPr>
                    </a:p>
                  </a:txBody>
                  <a:tcPr marL="85894" marR="85894" marT="42947" marB="42947" anchor="ctr"/>
                </a:tc>
                <a:tc>
                  <a:txBody>
                    <a:bodyPr/>
                    <a:lstStyle/>
                    <a:p>
                      <a:r>
                        <a:rPr lang="en-US" sz="1300">
                          <a:effectLst/>
                        </a:rPr>
                        <a:t>This operator is used to divide the left hand operator with right hand operator.</a:t>
                      </a:r>
                    </a:p>
                  </a:txBody>
                  <a:tcPr marL="85894" marR="85894" marT="42947" marB="42947" anchor="ctr"/>
                </a:tc>
                <a:extLst>
                  <a:ext uri="{0D108BD9-81ED-4DB2-BD59-A6C34878D82A}">
                    <a16:rowId xmlns:a16="http://schemas.microsoft.com/office/drawing/2014/main" val="1196197502"/>
                  </a:ext>
                </a:extLst>
              </a:tr>
              <a:tr h="672332">
                <a:tc>
                  <a:txBody>
                    <a:bodyPr/>
                    <a:lstStyle/>
                    <a:p>
                      <a:r>
                        <a:rPr lang="en-IN" sz="1300" b="1">
                          <a:effectLst/>
                        </a:rPr>
                        <a:t>% ( Modulus )</a:t>
                      </a:r>
                      <a:endParaRPr lang="en-IN" sz="1300">
                        <a:effectLst/>
                      </a:endParaRPr>
                    </a:p>
                  </a:txBody>
                  <a:tcPr marL="85894" marR="85894" marT="42947" marB="42947" anchor="ctr"/>
                </a:tc>
                <a:tc>
                  <a:txBody>
                    <a:bodyPr/>
                    <a:lstStyle/>
                    <a:p>
                      <a:r>
                        <a:rPr lang="en-US" sz="1300" dirty="0">
                          <a:effectLst/>
                        </a:rPr>
                        <a:t>This operator is used to divide the left hand operator with right hand operator and returns remainder. </a:t>
                      </a:r>
                    </a:p>
                  </a:txBody>
                  <a:tcPr marL="85894" marR="85894" marT="42947" marB="42947" anchor="ctr"/>
                </a:tc>
                <a:extLst>
                  <a:ext uri="{0D108BD9-81ED-4DB2-BD59-A6C34878D82A}">
                    <a16:rowId xmlns:a16="http://schemas.microsoft.com/office/drawing/2014/main" val="94375076"/>
                  </a:ext>
                </a:extLst>
              </a:tr>
            </a:tbl>
          </a:graphicData>
        </a:graphic>
      </p:graphicFrame>
    </p:spTree>
    <p:extLst>
      <p:ext uri="{BB962C8B-B14F-4D97-AF65-F5344CB8AC3E}">
        <p14:creationId xmlns:p14="http://schemas.microsoft.com/office/powerpoint/2010/main" val="2337882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3226694" y="259531"/>
            <a:ext cx="2690611" cy="859759"/>
          </a:xfrm>
        </p:spPr>
        <p:txBody>
          <a:bodyPr>
            <a:noAutofit/>
          </a:bodyPr>
          <a:lstStyle/>
          <a:p>
            <a:r>
              <a:rPr lang="en-US" sz="1800" b="1" dirty="0"/>
              <a:t>EXAMPLE</a:t>
            </a:r>
          </a:p>
        </p:txBody>
      </p:sp>
      <p:grpSp>
        <p:nvGrpSpPr>
          <p:cNvPr id="29" name="Google Shape;9069;p18">
            <a:extLst>
              <a:ext uri="{FF2B5EF4-FFF2-40B4-BE49-F238E27FC236}">
                <a16:creationId xmlns:a16="http://schemas.microsoft.com/office/drawing/2014/main" id="{3D6D0A43-8367-0D96-3CB8-1D8334B833B8}"/>
              </a:ext>
            </a:extLst>
          </p:cNvPr>
          <p:cNvGrpSpPr/>
          <p:nvPr/>
        </p:nvGrpSpPr>
        <p:grpSpPr>
          <a:xfrm>
            <a:off x="8377676" y="1119290"/>
            <a:ext cx="495436" cy="496719"/>
            <a:chOff x="-50523475" y="2316000"/>
            <a:chExt cx="299325" cy="300100"/>
          </a:xfrm>
          <a:solidFill>
            <a:schemeClr val="tx2"/>
          </a:solidFill>
        </p:grpSpPr>
        <p:sp>
          <p:nvSpPr>
            <p:cNvPr id="30" name="Google Shape;9070;p18">
              <a:extLst>
                <a:ext uri="{FF2B5EF4-FFF2-40B4-BE49-F238E27FC236}">
                  <a16:creationId xmlns:a16="http://schemas.microsoft.com/office/drawing/2014/main" id="{AC271448-0377-F05E-411E-F90F0964E26A}"/>
                </a:ext>
              </a:extLst>
            </p:cNvPr>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9071;p18">
              <a:extLst>
                <a:ext uri="{FF2B5EF4-FFF2-40B4-BE49-F238E27FC236}">
                  <a16:creationId xmlns:a16="http://schemas.microsoft.com/office/drawing/2014/main" id="{C7AD127A-02E8-2F69-AB4F-BFD2663762B5}"/>
                </a:ext>
              </a:extLst>
            </p:cNvPr>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371211" y="3377632"/>
            <a:ext cx="496713" cy="493543"/>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7" name="Picture 6">
            <a:extLst>
              <a:ext uri="{FF2B5EF4-FFF2-40B4-BE49-F238E27FC236}">
                <a16:creationId xmlns:a16="http://schemas.microsoft.com/office/drawing/2014/main" id="{5BD60095-BDC7-04FC-462A-E066FFF2F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493" y="689410"/>
            <a:ext cx="4811842" cy="3138633"/>
          </a:xfrm>
          <a:prstGeom prst="rect">
            <a:avLst/>
          </a:prstGeom>
        </p:spPr>
      </p:pic>
      <p:pic>
        <p:nvPicPr>
          <p:cNvPr id="9" name="Picture 8">
            <a:extLst>
              <a:ext uri="{FF2B5EF4-FFF2-40B4-BE49-F238E27FC236}">
                <a16:creationId xmlns:a16="http://schemas.microsoft.com/office/drawing/2014/main" id="{7E819E7C-F031-0F5C-C6EF-FDBA7CD01B28}"/>
              </a:ext>
            </a:extLst>
          </p:cNvPr>
          <p:cNvPicPr>
            <a:picLocks noChangeAspect="1"/>
          </p:cNvPicPr>
          <p:nvPr/>
        </p:nvPicPr>
        <p:blipFill>
          <a:blip r:embed="rId3"/>
          <a:stretch>
            <a:fillRect/>
          </a:stretch>
        </p:blipFill>
        <p:spPr>
          <a:xfrm>
            <a:off x="3897443" y="3152571"/>
            <a:ext cx="5044302" cy="1742322"/>
          </a:xfrm>
          <a:prstGeom prst="rect">
            <a:avLst/>
          </a:prstGeom>
        </p:spPr>
      </p:pic>
    </p:spTree>
    <p:extLst>
      <p:ext uri="{BB962C8B-B14F-4D97-AF65-F5344CB8AC3E}">
        <p14:creationId xmlns:p14="http://schemas.microsoft.com/office/powerpoint/2010/main" val="34580568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2"/>
                                            </p:tgtEl>
                                            <p:attrNameLst>
                                              <p:attrName>style.visibility</p:attrName>
                                            </p:attrNameLst>
                                          </p:cBhvr>
                                          <p:to>
                                            <p:strVal val="visible"/>
                                          </p:to>
                                        </p:set>
                                        <p:animEffect transition="in" filter="fade">
                                          <p:cBhvr>
                                            <p:cTn id="9" dur="1200"/>
                                            <p:tgtEl>
                                              <p:spTgt spid="22"/>
                                            </p:tgtEl>
                                          </p:cBhvr>
                                        </p:animEffect>
                                      </p:childTnLst>
                                    </p:cTn>
                                  </p:par>
                                  <p:par>
                                    <p:cTn id="10" presetID="10" presetClass="entr" presetSubtype="0" fill="hold" nodeType="withEffect">
                                      <p:stCondLst>
                                        <p:cond delay="15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200"/>
                                            <p:tgtEl>
                                              <p:spTgt spid="166"/>
                                            </p:tgtEl>
                                          </p:cBhvr>
                                        </p:animEffect>
                                      </p:childTnLst>
                                    </p:cTn>
                                  </p:par>
                                  <p:par>
                                    <p:cTn id="13" presetID="10" presetClass="entr"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2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25ECED98-141F-613D-8D18-1587082F9D30}"/>
              </a:ext>
            </a:extLst>
          </p:cNvPr>
          <p:cNvSpPr>
            <a:spLocks noGrp="1"/>
          </p:cNvSpPr>
          <p:nvPr>
            <p:ph type="body" idx="24"/>
          </p:nvPr>
        </p:nvSpPr>
        <p:spPr>
          <a:xfrm>
            <a:off x="1346864" y="631160"/>
            <a:ext cx="6718393" cy="859759"/>
          </a:xfrm>
        </p:spPr>
        <p:txBody>
          <a:bodyPr>
            <a:noAutofit/>
          </a:bodyPr>
          <a:lstStyle/>
          <a:p>
            <a:r>
              <a:rPr lang="en-US" dirty="0"/>
              <a:t>Assignment operator are used to assign new value to a variable. The left side operand of the assignment operator is called variable and the right side operand of the assignment operator is called value. </a:t>
            </a:r>
          </a:p>
        </p:txBody>
      </p:sp>
      <p:sp>
        <p:nvSpPr>
          <p:cNvPr id="23" name="Marcador de texto 22">
            <a:extLst>
              <a:ext uri="{FF2B5EF4-FFF2-40B4-BE49-F238E27FC236}">
                <a16:creationId xmlns:a16="http://schemas.microsoft.com/office/drawing/2014/main" id="{86FA0E51-15A2-6FF9-AE26-2C592C1199E4}"/>
              </a:ext>
            </a:extLst>
          </p:cNvPr>
          <p:cNvSpPr>
            <a:spLocks noGrp="1"/>
          </p:cNvSpPr>
          <p:nvPr>
            <p:ph type="body" idx="26"/>
          </p:nvPr>
        </p:nvSpPr>
        <p:spPr>
          <a:xfrm>
            <a:off x="3211149" y="296722"/>
            <a:ext cx="3534503" cy="392481"/>
          </a:xfrm>
        </p:spPr>
        <p:txBody>
          <a:bodyPr/>
          <a:lstStyle/>
          <a:p>
            <a:r>
              <a:rPr lang="en-IN" b="1" dirty="0"/>
              <a:t>Assignment Operator</a:t>
            </a:r>
            <a:endParaRPr lang="en-US" dirty="0"/>
          </a:p>
        </p:txBody>
      </p:sp>
      <p:grpSp>
        <p:nvGrpSpPr>
          <p:cNvPr id="166" name="Google Shape;9206;p18">
            <a:extLst>
              <a:ext uri="{FF2B5EF4-FFF2-40B4-BE49-F238E27FC236}">
                <a16:creationId xmlns:a16="http://schemas.microsoft.com/office/drawing/2014/main" id="{66C36A2E-7845-2438-A4B5-1D496F273E23}"/>
              </a:ext>
            </a:extLst>
          </p:cNvPr>
          <p:cNvGrpSpPr/>
          <p:nvPr/>
        </p:nvGrpSpPr>
        <p:grpSpPr>
          <a:xfrm>
            <a:off x="2900675" y="91060"/>
            <a:ext cx="310474" cy="392481"/>
            <a:chOff x="-45665400" y="2703250"/>
            <a:chExt cx="301500" cy="299575"/>
          </a:xfrm>
          <a:solidFill>
            <a:schemeClr val="tx2"/>
          </a:solidFill>
        </p:grpSpPr>
        <p:sp>
          <p:nvSpPr>
            <p:cNvPr id="167" name="Google Shape;9207;p18">
              <a:extLst>
                <a:ext uri="{FF2B5EF4-FFF2-40B4-BE49-F238E27FC236}">
                  <a16:creationId xmlns:a16="http://schemas.microsoft.com/office/drawing/2014/main" id="{826DACC5-CD4A-8F07-6A8D-12D879F9F9DD}"/>
                </a:ext>
              </a:extLst>
            </p:cNvPr>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8" name="Google Shape;9208;p18">
              <a:extLst>
                <a:ext uri="{FF2B5EF4-FFF2-40B4-BE49-F238E27FC236}">
                  <a16:creationId xmlns:a16="http://schemas.microsoft.com/office/drawing/2014/main" id="{95DAE1E3-5C07-5AC9-41FE-9499DBB4F78B}"/>
                </a:ext>
              </a:extLst>
            </p:cNvPr>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69" name="Google Shape;9209;p18">
              <a:extLst>
                <a:ext uri="{FF2B5EF4-FFF2-40B4-BE49-F238E27FC236}">
                  <a16:creationId xmlns:a16="http://schemas.microsoft.com/office/drawing/2014/main" id="{95AC7E95-5D1E-5190-32C2-B4A54EE7FB3E}"/>
                </a:ext>
              </a:extLst>
            </p:cNvPr>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sp>
          <p:nvSpPr>
            <p:cNvPr id="170" name="Google Shape;9210;p18">
              <a:extLst>
                <a:ext uri="{FF2B5EF4-FFF2-40B4-BE49-F238E27FC236}">
                  <a16:creationId xmlns:a16="http://schemas.microsoft.com/office/drawing/2014/main" id="{916510C4-1B39-FBF5-324B-B414477FE8E1}"/>
                </a:ext>
              </a:extLst>
            </p:cNvPr>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chemeClr val="bg2"/>
                </a:solidFill>
                <a:effectLst/>
                <a:uLnTx/>
                <a:uFillTx/>
                <a:latin typeface="Arial"/>
                <a:cs typeface="Arial"/>
                <a:sym typeface="Arial"/>
              </a:endParaRPr>
            </a:p>
          </p:txBody>
        </p:sp>
      </p:grpSp>
      <p:grpSp>
        <p:nvGrpSpPr>
          <p:cNvPr id="12" name="Grupo 11">
            <a:extLst>
              <a:ext uri="{FF2B5EF4-FFF2-40B4-BE49-F238E27FC236}">
                <a16:creationId xmlns:a16="http://schemas.microsoft.com/office/drawing/2014/main" id="{2D767C03-3969-A179-2EE3-C2D14051B62F}"/>
              </a:ext>
            </a:extLst>
          </p:cNvPr>
          <p:cNvGrpSpPr/>
          <p:nvPr/>
        </p:nvGrpSpPr>
        <p:grpSpPr>
          <a:xfrm>
            <a:off x="725437" y="1806671"/>
            <a:ext cx="7694664" cy="2921132"/>
            <a:chOff x="725437" y="1806671"/>
            <a:chExt cx="7694664" cy="2921132"/>
          </a:xfrm>
        </p:grpSpPr>
        <p:grpSp>
          <p:nvGrpSpPr>
            <p:cNvPr id="11" name="Grupo 10">
              <a:extLst>
                <a:ext uri="{FF2B5EF4-FFF2-40B4-BE49-F238E27FC236}">
                  <a16:creationId xmlns:a16="http://schemas.microsoft.com/office/drawing/2014/main" id="{FCAAD1CC-BED9-14D0-F607-A6AC885AEF60}"/>
                </a:ext>
              </a:extLst>
            </p:cNvPr>
            <p:cNvGrpSpPr/>
            <p:nvPr/>
          </p:nvGrpSpPr>
          <p:grpSpPr>
            <a:xfrm>
              <a:off x="725437" y="2345429"/>
              <a:ext cx="7694664" cy="2382374"/>
              <a:chOff x="674901" y="2329782"/>
              <a:chExt cx="7795735" cy="2413668"/>
            </a:xfrm>
          </p:grpSpPr>
          <p:sp>
            <p:nvSpPr>
              <p:cNvPr id="2" name="Elipse 1">
                <a:extLst>
                  <a:ext uri="{FF2B5EF4-FFF2-40B4-BE49-F238E27FC236}">
                    <a16:creationId xmlns:a16="http://schemas.microsoft.com/office/drawing/2014/main" id="{A91E2251-72C7-4597-D489-B561C99D554C}"/>
                  </a:ext>
                </a:extLst>
              </p:cNvPr>
              <p:cNvSpPr/>
              <p:nvPr/>
            </p:nvSpPr>
            <p:spPr>
              <a:xfrm>
                <a:off x="8030042" y="2873471"/>
                <a:ext cx="81089" cy="81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Elipse 2">
                <a:extLst>
                  <a:ext uri="{FF2B5EF4-FFF2-40B4-BE49-F238E27FC236}">
                    <a16:creationId xmlns:a16="http://schemas.microsoft.com/office/drawing/2014/main" id="{EAE9297D-3E59-8A47-88B0-1D4D892459B1}"/>
                  </a:ext>
                </a:extLst>
              </p:cNvPr>
              <p:cNvSpPr/>
              <p:nvPr/>
            </p:nvSpPr>
            <p:spPr>
              <a:xfrm>
                <a:off x="674901" y="2329782"/>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Rectángulo 3">
                <a:extLst>
                  <a:ext uri="{FF2B5EF4-FFF2-40B4-BE49-F238E27FC236}">
                    <a16:creationId xmlns:a16="http://schemas.microsoft.com/office/drawing/2014/main" id="{33457C05-DF99-0A7E-306E-E9E3F553F850}"/>
                  </a:ext>
                </a:extLst>
              </p:cNvPr>
              <p:cNvSpPr/>
              <p:nvPr/>
            </p:nvSpPr>
            <p:spPr>
              <a:xfrm>
                <a:off x="8305377" y="2574843"/>
                <a:ext cx="110554" cy="1105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a:extLst>
                  <a:ext uri="{FF2B5EF4-FFF2-40B4-BE49-F238E27FC236}">
                    <a16:creationId xmlns:a16="http://schemas.microsoft.com/office/drawing/2014/main" id="{CB5C3E30-2E75-6B77-D4AC-DF361B652A6C}"/>
                  </a:ext>
                </a:extLst>
              </p:cNvPr>
              <p:cNvSpPr/>
              <p:nvPr/>
            </p:nvSpPr>
            <p:spPr>
              <a:xfrm>
                <a:off x="8318236" y="459105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10" name="Elipse 9">
              <a:extLst>
                <a:ext uri="{FF2B5EF4-FFF2-40B4-BE49-F238E27FC236}">
                  <a16:creationId xmlns:a16="http://schemas.microsoft.com/office/drawing/2014/main" id="{4E3B5AA4-3DCB-BAF0-B0FC-F965CEB89E3F}"/>
                </a:ext>
              </a:extLst>
            </p:cNvPr>
            <p:cNvSpPr/>
            <p:nvPr/>
          </p:nvSpPr>
          <p:spPr>
            <a:xfrm>
              <a:off x="1676867" y="1806671"/>
              <a:ext cx="81089" cy="81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aphicFrame>
        <p:nvGraphicFramePr>
          <p:cNvPr id="9" name="Table 8">
            <a:extLst>
              <a:ext uri="{FF2B5EF4-FFF2-40B4-BE49-F238E27FC236}">
                <a16:creationId xmlns:a16="http://schemas.microsoft.com/office/drawing/2014/main" id="{E23C33E9-F842-94D5-9A1D-9D841C47F930}"/>
              </a:ext>
            </a:extLst>
          </p:cNvPr>
          <p:cNvGraphicFramePr>
            <a:graphicFrameLocks noGrp="1"/>
          </p:cNvGraphicFramePr>
          <p:nvPr>
            <p:extLst>
              <p:ext uri="{D42A27DB-BD31-4B8C-83A1-F6EECF244321}">
                <p14:modId xmlns:p14="http://schemas.microsoft.com/office/powerpoint/2010/main" val="806229763"/>
              </p:ext>
            </p:extLst>
          </p:nvPr>
        </p:nvGraphicFramePr>
        <p:xfrm>
          <a:off x="1346864" y="1372151"/>
          <a:ext cx="6775410" cy="3279838"/>
        </p:xfrm>
        <a:graphic>
          <a:graphicData uri="http://schemas.openxmlformats.org/drawingml/2006/table">
            <a:tbl>
              <a:tblPr>
                <a:tableStyleId>{3C2FFA5D-87B4-456A-9821-1D502468CF0F}</a:tableStyleId>
              </a:tblPr>
              <a:tblGrid>
                <a:gridCol w="3387705">
                  <a:extLst>
                    <a:ext uri="{9D8B030D-6E8A-4147-A177-3AD203B41FA5}">
                      <a16:colId xmlns:a16="http://schemas.microsoft.com/office/drawing/2014/main" val="435569863"/>
                    </a:ext>
                  </a:extLst>
                </a:gridCol>
                <a:gridCol w="3387705">
                  <a:extLst>
                    <a:ext uri="{9D8B030D-6E8A-4147-A177-3AD203B41FA5}">
                      <a16:colId xmlns:a16="http://schemas.microsoft.com/office/drawing/2014/main" val="3844185367"/>
                    </a:ext>
                  </a:extLst>
                </a:gridCol>
              </a:tblGrid>
              <a:tr h="214845">
                <a:tc>
                  <a:txBody>
                    <a:bodyPr/>
                    <a:lstStyle/>
                    <a:p>
                      <a:r>
                        <a:rPr lang="en-IN" sz="1100" b="1">
                          <a:effectLst/>
                        </a:rPr>
                        <a:t>Operator</a:t>
                      </a:r>
                      <a:endParaRPr lang="en-IN" sz="1100">
                        <a:effectLst/>
                      </a:endParaRPr>
                    </a:p>
                  </a:txBody>
                  <a:tcPr marL="73205" marR="73205" marT="36603" marB="36603" anchor="ctr"/>
                </a:tc>
                <a:tc>
                  <a:txBody>
                    <a:bodyPr/>
                    <a:lstStyle/>
                    <a:p>
                      <a:r>
                        <a:rPr lang="en-IN" sz="1100" b="1">
                          <a:effectLst/>
                        </a:rPr>
                        <a:t>Description</a:t>
                      </a:r>
                      <a:endParaRPr lang="en-IN" sz="1100">
                        <a:effectLst/>
                      </a:endParaRPr>
                    </a:p>
                  </a:txBody>
                  <a:tcPr marL="73205" marR="73205" marT="36603" marB="36603" anchor="ctr"/>
                </a:tc>
                <a:extLst>
                  <a:ext uri="{0D108BD9-81ED-4DB2-BD59-A6C34878D82A}">
                    <a16:rowId xmlns:a16="http://schemas.microsoft.com/office/drawing/2014/main" val="526728101"/>
                  </a:ext>
                </a:extLst>
              </a:tr>
              <a:tr h="364388">
                <a:tc>
                  <a:txBody>
                    <a:bodyPr/>
                    <a:lstStyle/>
                    <a:p>
                      <a:r>
                        <a:rPr lang="en-IN" sz="1100" b="1">
                          <a:effectLst/>
                        </a:rPr>
                        <a:t>=</a:t>
                      </a:r>
                      <a:endParaRPr lang="en-IN" sz="1100">
                        <a:effectLst/>
                      </a:endParaRPr>
                    </a:p>
                  </a:txBody>
                  <a:tcPr marL="73205" marR="73205" marT="36603" marB="36603" anchor="ctr"/>
                </a:tc>
                <a:tc>
                  <a:txBody>
                    <a:bodyPr/>
                    <a:lstStyle/>
                    <a:p>
                      <a:r>
                        <a:rPr lang="en-US" sz="1100" dirty="0">
                          <a:effectLst/>
                        </a:rPr>
                        <a:t>This operator is used to assign the value on the right to the operand on the left.</a:t>
                      </a:r>
                    </a:p>
                  </a:txBody>
                  <a:tcPr marL="73205" marR="73205" marT="36603" marB="36603" anchor="ctr"/>
                </a:tc>
                <a:extLst>
                  <a:ext uri="{0D108BD9-81ED-4DB2-BD59-A6C34878D82A}">
                    <a16:rowId xmlns:a16="http://schemas.microsoft.com/office/drawing/2014/main" val="1081059192"/>
                  </a:ext>
                </a:extLst>
              </a:tr>
              <a:tr h="420436">
                <a:tc>
                  <a:txBody>
                    <a:bodyPr/>
                    <a:lstStyle/>
                    <a:p>
                      <a:r>
                        <a:rPr lang="en-IN" sz="1100" b="1" dirty="0">
                          <a:effectLst/>
                        </a:rPr>
                        <a:t>+=</a:t>
                      </a:r>
                      <a:endParaRPr lang="en-IN" sz="1100" dirty="0">
                        <a:effectLst/>
                      </a:endParaRPr>
                    </a:p>
                  </a:txBody>
                  <a:tcPr marL="73205" marR="73205" marT="36603" marB="36603" anchor="ctr"/>
                </a:tc>
                <a:tc>
                  <a:txBody>
                    <a:bodyPr/>
                    <a:lstStyle/>
                    <a:p>
                      <a:r>
                        <a:rPr lang="en-US" sz="1100">
                          <a:effectLst/>
                        </a:rPr>
                        <a:t>This operator is used to add right operand to the left operand and assigns the result to the left operand.</a:t>
                      </a:r>
                    </a:p>
                  </a:txBody>
                  <a:tcPr marL="73205" marR="73205" marT="36603" marB="36603" anchor="ctr"/>
                </a:tc>
                <a:extLst>
                  <a:ext uri="{0D108BD9-81ED-4DB2-BD59-A6C34878D82A}">
                    <a16:rowId xmlns:a16="http://schemas.microsoft.com/office/drawing/2014/main" val="2681742623"/>
                  </a:ext>
                </a:extLst>
              </a:tr>
              <a:tr h="364388">
                <a:tc>
                  <a:txBody>
                    <a:bodyPr/>
                    <a:lstStyle/>
                    <a:p>
                      <a:r>
                        <a:rPr lang="en-IN" sz="1100" b="1">
                          <a:effectLst/>
                        </a:rPr>
                        <a:t>-=</a:t>
                      </a:r>
                      <a:endParaRPr lang="en-IN" sz="1100">
                        <a:effectLst/>
                      </a:endParaRPr>
                    </a:p>
                  </a:txBody>
                  <a:tcPr marL="73205" marR="73205" marT="36603" marB="36603" anchor="ctr"/>
                </a:tc>
                <a:tc>
                  <a:txBody>
                    <a:bodyPr/>
                    <a:lstStyle/>
                    <a:p>
                      <a:r>
                        <a:rPr lang="en-US" sz="1100">
                          <a:effectLst/>
                        </a:rPr>
                        <a:t>This operator subtracts right operand from the left operand and assigns the result to the left operand.</a:t>
                      </a:r>
                    </a:p>
                  </a:txBody>
                  <a:tcPr marL="73205" marR="73205" marT="36603" marB="36603" anchor="ctr"/>
                </a:tc>
                <a:extLst>
                  <a:ext uri="{0D108BD9-81ED-4DB2-BD59-A6C34878D82A}">
                    <a16:rowId xmlns:a16="http://schemas.microsoft.com/office/drawing/2014/main" val="1928170319"/>
                  </a:ext>
                </a:extLst>
              </a:tr>
              <a:tr h="364388">
                <a:tc>
                  <a:txBody>
                    <a:bodyPr/>
                    <a:lstStyle/>
                    <a:p>
                      <a:r>
                        <a:rPr lang="en-IN" sz="1100" b="1">
                          <a:effectLst/>
                        </a:rPr>
                        <a:t>*=</a:t>
                      </a:r>
                      <a:endParaRPr lang="en-IN" sz="1100">
                        <a:effectLst/>
                      </a:endParaRPr>
                    </a:p>
                  </a:txBody>
                  <a:tcPr marL="73205" marR="73205" marT="36603" marB="36603" anchor="ctr"/>
                </a:tc>
                <a:tc>
                  <a:txBody>
                    <a:bodyPr/>
                    <a:lstStyle/>
                    <a:p>
                      <a:r>
                        <a:rPr lang="en-US" sz="1100">
                          <a:effectLst/>
                        </a:rPr>
                        <a:t>This operator multiplies right operand with the left operand and assigns the result to the left operand.</a:t>
                      </a:r>
                    </a:p>
                  </a:txBody>
                  <a:tcPr marL="73205" marR="73205" marT="36603" marB="36603" anchor="ctr"/>
                </a:tc>
                <a:extLst>
                  <a:ext uri="{0D108BD9-81ED-4DB2-BD59-A6C34878D82A}">
                    <a16:rowId xmlns:a16="http://schemas.microsoft.com/office/drawing/2014/main" val="2794021651"/>
                  </a:ext>
                </a:extLst>
              </a:tr>
              <a:tr h="364388">
                <a:tc>
                  <a:txBody>
                    <a:bodyPr/>
                    <a:lstStyle/>
                    <a:p>
                      <a:r>
                        <a:rPr lang="en-IN" sz="1100" b="1">
                          <a:effectLst/>
                        </a:rPr>
                        <a:t>/=</a:t>
                      </a:r>
                      <a:endParaRPr lang="en-IN" sz="1100">
                        <a:effectLst/>
                      </a:endParaRPr>
                    </a:p>
                  </a:txBody>
                  <a:tcPr marL="73205" marR="73205" marT="36603" marB="36603" anchor="ctr"/>
                </a:tc>
                <a:tc>
                  <a:txBody>
                    <a:bodyPr/>
                    <a:lstStyle/>
                    <a:p>
                      <a:r>
                        <a:rPr lang="en-US" sz="1100">
                          <a:effectLst/>
                        </a:rPr>
                        <a:t>This operator divides left operand with the right operand and assigns the result to the left operand.</a:t>
                      </a:r>
                    </a:p>
                  </a:txBody>
                  <a:tcPr marL="73205" marR="73205" marT="36603" marB="36603" anchor="ctr"/>
                </a:tc>
                <a:extLst>
                  <a:ext uri="{0D108BD9-81ED-4DB2-BD59-A6C34878D82A}">
                    <a16:rowId xmlns:a16="http://schemas.microsoft.com/office/drawing/2014/main" val="3643526503"/>
                  </a:ext>
                </a:extLst>
              </a:tr>
              <a:tr h="364388">
                <a:tc>
                  <a:txBody>
                    <a:bodyPr/>
                    <a:lstStyle/>
                    <a:p>
                      <a:r>
                        <a:rPr lang="en-IN" sz="1100">
                          <a:effectLst/>
                        </a:rPr>
                        <a:t>^=</a:t>
                      </a:r>
                    </a:p>
                  </a:txBody>
                  <a:tcPr marL="73205" marR="73205" marT="36603" marB="36603" anchor="ctr"/>
                </a:tc>
                <a:tc>
                  <a:txBody>
                    <a:bodyPr/>
                    <a:lstStyle/>
                    <a:p>
                      <a:r>
                        <a:rPr lang="en-US" sz="1100">
                          <a:effectLst/>
                        </a:rPr>
                        <a:t>This operator performs exponential calculation on operators and assigns value to the left operand</a:t>
                      </a:r>
                    </a:p>
                  </a:txBody>
                  <a:tcPr marL="73205" marR="73205" marT="36603" marB="36603" anchor="ctr"/>
                </a:tc>
                <a:extLst>
                  <a:ext uri="{0D108BD9-81ED-4DB2-BD59-A6C34878D82A}">
                    <a16:rowId xmlns:a16="http://schemas.microsoft.com/office/drawing/2014/main" val="3138222756"/>
                  </a:ext>
                </a:extLst>
              </a:tr>
              <a:tr h="513930">
                <a:tc>
                  <a:txBody>
                    <a:bodyPr/>
                    <a:lstStyle/>
                    <a:p>
                      <a:r>
                        <a:rPr lang="en-IN" sz="1100" b="1">
                          <a:effectLst/>
                        </a:rPr>
                        <a:t>%=</a:t>
                      </a:r>
                      <a:endParaRPr lang="en-IN" sz="1100">
                        <a:effectLst/>
                      </a:endParaRPr>
                    </a:p>
                  </a:txBody>
                  <a:tcPr marL="73205" marR="73205" marT="36603" marB="36603" anchor="ctr"/>
                </a:tc>
                <a:tc>
                  <a:txBody>
                    <a:bodyPr/>
                    <a:lstStyle/>
                    <a:p>
                      <a:r>
                        <a:rPr lang="en-US" sz="1100" dirty="0">
                          <a:effectLst/>
                        </a:rPr>
                        <a:t>This operator is used to divide the left-hand operator with right hand operator and assigns the result to left operand.</a:t>
                      </a:r>
                    </a:p>
                  </a:txBody>
                  <a:tcPr marL="73205" marR="73205" marT="36603" marB="36603" anchor="ctr"/>
                </a:tc>
                <a:extLst>
                  <a:ext uri="{0D108BD9-81ED-4DB2-BD59-A6C34878D82A}">
                    <a16:rowId xmlns:a16="http://schemas.microsoft.com/office/drawing/2014/main" val="2772535743"/>
                  </a:ext>
                </a:extLst>
              </a:tr>
            </a:tbl>
          </a:graphicData>
        </a:graphic>
      </p:graphicFrame>
    </p:spTree>
    <p:extLst>
      <p:ext uri="{BB962C8B-B14F-4D97-AF65-F5344CB8AC3E}">
        <p14:creationId xmlns:p14="http://schemas.microsoft.com/office/powerpoint/2010/main" val="27859518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14:presetBounceEnd="22000">
                                      <p:stCondLst>
                                        <p:cond delay="0"/>
                                      </p:stCondLst>
                                      <p:childTnLst>
                                        <p:animScale p14:bounceEnd="22000">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hold" nodeType="withEffect">
                                      <p:stCondLst>
                                        <p:cond delay="0"/>
                                      </p:stCondLst>
                                      <p:childTnLst>
                                        <p:animScale>
                                          <p:cBhvr>
                                            <p:cTn id="6" dur="6000" fill="hold"/>
                                            <p:tgtEl>
                                              <p:spTgt spid="12"/>
                                            </p:tgtEl>
                                          </p:cBhvr>
                                          <p:by x="105000" y="105000"/>
                                        </p:animScale>
                                      </p:childTnLst>
                                    </p:cTn>
                                  </p:par>
                                  <p:par>
                                    <p:cTn id="7" presetID="10" presetClass="entr" presetSubtype="0" fill="hold" grpId="0" nodeType="withEffect">
                                      <p:stCondLst>
                                        <p:cond delay="11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200"/>
                                            <p:tgtEl>
                                              <p:spTgt spid="23"/>
                                            </p:tgtEl>
                                          </p:cBhvr>
                                        </p:animEffect>
                                      </p:childTnLst>
                                    </p:cTn>
                                  </p:par>
                                  <p:par>
                                    <p:cTn id="10" presetID="10" presetClass="entr" presetSubtype="0" fill="hold" grpId="0" nodeType="withEffect">
                                      <p:stCondLst>
                                        <p:cond delay="1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200"/>
                                            <p:tgtEl>
                                              <p:spTgt spid="22"/>
                                            </p:tgtEl>
                                          </p:cBhvr>
                                        </p:animEffect>
                                      </p:childTnLst>
                                    </p:cTn>
                                  </p:par>
                                  <p:par>
                                    <p:cTn id="13" presetID="10" presetClass="entr" presetSubtype="0" fill="hold" nodeType="withEffect">
                                      <p:stCondLst>
                                        <p:cond delay="1500"/>
                                      </p:stCondLst>
                                      <p:childTnLst>
                                        <p:set>
                                          <p:cBhvr>
                                            <p:cTn id="14" dur="1" fill="hold">
                                              <p:stCondLst>
                                                <p:cond delay="0"/>
                                              </p:stCondLst>
                                            </p:cTn>
                                            <p:tgtEl>
                                              <p:spTgt spid="166"/>
                                            </p:tgtEl>
                                            <p:attrNameLst>
                                              <p:attrName>style.visibility</p:attrName>
                                            </p:attrNameLst>
                                          </p:cBhvr>
                                          <p:to>
                                            <p:strVal val="visible"/>
                                          </p:to>
                                        </p:set>
                                        <p:animEffect transition="in" filter="fade">
                                          <p:cBhvr>
                                            <p:cTn id="15" dur="1200"/>
                                            <p:tgtEl>
                                              <p:spTgt spid="16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mc:Fallback>
  </mc:AlternateContent>
</p:sld>
</file>

<file path=ppt/theme/theme1.xml><?xml version="1.0" encoding="utf-8"?>
<a:theme xmlns:a="http://schemas.openxmlformats.org/drawingml/2006/main" name="Motion Graphics App Pitch Deck by Slidesgo">
  <a:themeElements>
    <a:clrScheme name="Personalizado 10">
      <a:dk1>
        <a:srgbClr val="36174D"/>
      </a:dk1>
      <a:lt1>
        <a:sysClr val="window" lastClr="FFFFFF"/>
      </a:lt1>
      <a:dk2>
        <a:srgbClr val="63298F"/>
      </a:dk2>
      <a:lt2>
        <a:srgbClr val="998DDF"/>
      </a:lt2>
      <a:accent1>
        <a:srgbClr val="C6B8EB"/>
      </a:accent1>
      <a:accent2>
        <a:srgbClr val="F3BB30"/>
      </a:accent2>
      <a:accent3>
        <a:srgbClr val="BAD6F1"/>
      </a:accent3>
      <a:accent4>
        <a:srgbClr val="FF8BFF"/>
      </a:accent4>
      <a:accent5>
        <a:srgbClr val="FFFFFF"/>
      </a:accent5>
      <a:accent6>
        <a:srgbClr val="FFFFFF"/>
      </a:accent6>
      <a:hlink>
        <a:srgbClr val="36174D"/>
      </a:hlink>
      <a:folHlink>
        <a:srgbClr val="36174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1581</TotalTime>
  <Words>2225</Words>
  <Application>Microsoft Office PowerPoint</Application>
  <PresentationFormat>On-screen Show (16:9)</PresentationFormat>
  <Paragraphs>271</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Consolas</vt:lpstr>
      <vt:lpstr>Manrope Medium</vt:lpstr>
      <vt:lpstr>Staatliches</vt:lpstr>
      <vt:lpstr>urw-din</vt:lpstr>
      <vt:lpstr>Motion Graphics App Pitch Deck by Slidesgo</vt:lpstr>
      <vt:lpstr>OPERATORS &amp; Decision MAKING  IN JAVA</vt:lpstr>
      <vt:lpstr>TABLE OF CONTENTS</vt:lpstr>
      <vt:lpstr>INTRODUCTION</vt:lpstr>
      <vt:lpstr>02       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Operator Precedence and Associativity</vt:lpstr>
      <vt:lpstr>03 DECISION MAKING STATEMNETS </vt:lpstr>
      <vt:lpstr>PowerPoint Presentation</vt:lpstr>
      <vt:lpstr>SELECTION STATEMENTS</vt:lpstr>
      <vt:lpstr>PowerPoint Presentation</vt:lpstr>
      <vt:lpstr>SELECTION STATEMENTS</vt:lpstr>
      <vt:lpstr>PowerPoint Presentation</vt:lpstr>
      <vt:lpstr>SELECTION STATEMENTS</vt:lpstr>
      <vt:lpstr>PowerPoint Presentation</vt:lpstr>
      <vt:lpstr>SELECTION STATEMENTS</vt:lpstr>
      <vt:lpstr>PowerPoint Presentation</vt:lpstr>
      <vt:lpstr>SELECTION STATEMENTS</vt:lpstr>
      <vt:lpstr>PowerPoint Presentation</vt:lpstr>
      <vt:lpstr>JUMP STATEMENTS</vt:lpstr>
      <vt:lpstr>BREAK STATEMENT</vt:lpstr>
      <vt:lpstr>JUMP STATEMENTS</vt:lpstr>
      <vt:lpstr>CONTINUE STATEMENT</vt:lpstr>
      <vt:lpstr>REAL WORLD EXAMPLES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OPERATORS &amp; Decision MAKING  IN JAVA</dc:title>
  <cp:lastModifiedBy>GURU PRIYAN</cp:lastModifiedBy>
  <cp:revision>4</cp:revision>
  <dcterms:created xsi:type="dcterms:W3CDTF">2021-10-12T08:06:43Z</dcterms:created>
  <dcterms:modified xsi:type="dcterms:W3CDTF">2023-04-10T17:18:24Z</dcterms:modified>
</cp:coreProperties>
</file>